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2" r:id="rId8"/>
    <p:sldId id="274" r:id="rId9"/>
    <p:sldId id="269" r:id="rId10"/>
    <p:sldId id="261" r:id="rId11"/>
    <p:sldId id="267" r:id="rId12"/>
    <p:sldId id="268" r:id="rId13"/>
    <p:sldId id="279" r:id="rId14"/>
    <p:sldId id="278" r:id="rId15"/>
    <p:sldId id="277" r:id="rId16"/>
    <p:sldId id="276" r:id="rId17"/>
    <p:sldId id="275" r:id="rId18"/>
    <p:sldId id="280" r:id="rId19"/>
    <p:sldId id="263" r:id="rId20"/>
    <p:sldId id="26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BAC72C-0FB0-45EF-B14E-9AC903D75510}" v="110" dt="2023-11-04T07:10:24.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65" d="100"/>
          <a:sy n="65" d="100"/>
        </p:scale>
        <p:origin x="1334"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Stiehl" userId="1f877281e94bfa0d" providerId="LiveId" clId="{99BAC72C-0FB0-45EF-B14E-9AC903D75510}"/>
    <pc:docChg chg="undo custSel addSld delSld modSld sldOrd">
      <pc:chgData name="G. Stiehl" userId="1f877281e94bfa0d" providerId="LiveId" clId="{99BAC72C-0FB0-45EF-B14E-9AC903D75510}" dt="2023-11-04T07:10:40.419" v="4394" actId="20577"/>
      <pc:docMkLst>
        <pc:docMk/>
      </pc:docMkLst>
      <pc:sldChg chg="modSp mod">
        <pc:chgData name="G. Stiehl" userId="1f877281e94bfa0d" providerId="LiveId" clId="{99BAC72C-0FB0-45EF-B14E-9AC903D75510}" dt="2023-11-03T02:28:19.813" v="17" actId="2711"/>
        <pc:sldMkLst>
          <pc:docMk/>
          <pc:sldMk cId="2790804050" sldId="256"/>
        </pc:sldMkLst>
        <pc:spChg chg="mod">
          <ac:chgData name="G. Stiehl" userId="1f877281e94bfa0d" providerId="LiveId" clId="{99BAC72C-0FB0-45EF-B14E-9AC903D75510}" dt="2023-11-03T02:28:19.813" v="17" actId="2711"/>
          <ac:spMkLst>
            <pc:docMk/>
            <pc:sldMk cId="2790804050" sldId="256"/>
            <ac:spMk id="3" creationId="{A6AE399A-532B-FC4E-8FCA-418DA3DE69E9}"/>
          </ac:spMkLst>
        </pc:spChg>
      </pc:sldChg>
      <pc:sldChg chg="modSp mod">
        <pc:chgData name="G. Stiehl" userId="1f877281e94bfa0d" providerId="LiveId" clId="{99BAC72C-0FB0-45EF-B14E-9AC903D75510}" dt="2023-11-04T05:14:55.310" v="434" actId="20577"/>
        <pc:sldMkLst>
          <pc:docMk/>
          <pc:sldMk cId="3934840811" sldId="258"/>
        </pc:sldMkLst>
        <pc:spChg chg="mod">
          <ac:chgData name="G. Stiehl" userId="1f877281e94bfa0d" providerId="LiveId" clId="{99BAC72C-0FB0-45EF-B14E-9AC903D75510}" dt="2023-11-04T05:14:55.310" v="434" actId="20577"/>
          <ac:spMkLst>
            <pc:docMk/>
            <pc:sldMk cId="3934840811" sldId="258"/>
            <ac:spMk id="3" creationId="{E6A2560A-71E2-1534-4CBB-6C25DAD0E579}"/>
          </ac:spMkLst>
        </pc:spChg>
      </pc:sldChg>
      <pc:sldChg chg="addSp delSp modSp mod ord setBg">
        <pc:chgData name="G. Stiehl" userId="1f877281e94bfa0d" providerId="LiveId" clId="{99BAC72C-0FB0-45EF-B14E-9AC903D75510}" dt="2023-11-04T06:06:47.129" v="1846" actId="20577"/>
        <pc:sldMkLst>
          <pc:docMk/>
          <pc:sldMk cId="2903477471" sldId="261"/>
        </pc:sldMkLst>
        <pc:spChg chg="mod">
          <ac:chgData name="G. Stiehl" userId="1f877281e94bfa0d" providerId="LiveId" clId="{99BAC72C-0FB0-45EF-B14E-9AC903D75510}" dt="2023-11-04T03:36:29.784" v="380" actId="20577"/>
          <ac:spMkLst>
            <pc:docMk/>
            <pc:sldMk cId="2903477471" sldId="261"/>
            <ac:spMk id="2" creationId="{D90475B6-C3E6-7F5D-A0E5-A2FA0A6AD908}"/>
          </ac:spMkLst>
        </pc:spChg>
        <pc:spChg chg="del mod">
          <ac:chgData name="G. Stiehl" userId="1f877281e94bfa0d" providerId="LiveId" clId="{99BAC72C-0FB0-45EF-B14E-9AC903D75510}" dt="2023-11-04T03:30:35.806" v="168"/>
          <ac:spMkLst>
            <pc:docMk/>
            <pc:sldMk cId="2903477471" sldId="261"/>
            <ac:spMk id="3" creationId="{9234B1BF-5E4A-3A97-DB45-F2DB059CE4E3}"/>
          </ac:spMkLst>
        </pc:spChg>
        <pc:spChg chg="add mod">
          <ac:chgData name="G. Stiehl" userId="1f877281e94bfa0d" providerId="LiveId" clId="{99BAC72C-0FB0-45EF-B14E-9AC903D75510}" dt="2023-11-04T06:06:47.129" v="1846" actId="20577"/>
          <ac:spMkLst>
            <pc:docMk/>
            <pc:sldMk cId="2903477471" sldId="261"/>
            <ac:spMk id="1030" creationId="{DE4B65BE-EA6A-D444-9749-21A00B170E32}"/>
          </ac:spMkLst>
        </pc:spChg>
        <pc:grpChg chg="add">
          <ac:chgData name="G. Stiehl" userId="1f877281e94bfa0d" providerId="LiveId" clId="{99BAC72C-0FB0-45EF-B14E-9AC903D75510}" dt="2023-11-04T03:30:49.145" v="170" actId="26606"/>
          <ac:grpSpMkLst>
            <pc:docMk/>
            <pc:sldMk cId="2903477471" sldId="261"/>
            <ac:grpSpMk id="1033" creationId="{6258F736-B256-8039-9DC6-F4E49A5C5AD5}"/>
          </ac:grpSpMkLst>
        </pc:grpChg>
        <pc:picChg chg="add mod">
          <ac:chgData name="G. Stiehl" userId="1f877281e94bfa0d" providerId="LiveId" clId="{99BAC72C-0FB0-45EF-B14E-9AC903D75510}" dt="2023-11-04T03:31:02.861" v="173" actId="1076"/>
          <ac:picMkLst>
            <pc:docMk/>
            <pc:sldMk cId="2903477471" sldId="261"/>
            <ac:picMk id="1026" creationId="{FE8E8AD2-B106-67DF-9968-FFC4C87E5630}"/>
          </ac:picMkLst>
        </pc:picChg>
      </pc:sldChg>
      <pc:sldChg chg="addSp delSp modSp mod setBg">
        <pc:chgData name="G. Stiehl" userId="1f877281e94bfa0d" providerId="LiveId" clId="{99BAC72C-0FB0-45EF-B14E-9AC903D75510}" dt="2023-11-04T06:04:39.053" v="1705" actId="113"/>
        <pc:sldMkLst>
          <pc:docMk/>
          <pc:sldMk cId="2715619884" sldId="262"/>
        </pc:sldMkLst>
        <pc:spChg chg="mod">
          <ac:chgData name="G. Stiehl" userId="1f877281e94bfa0d" providerId="LiveId" clId="{99BAC72C-0FB0-45EF-B14E-9AC903D75510}" dt="2023-11-04T03:32:36.946" v="234" actId="26606"/>
          <ac:spMkLst>
            <pc:docMk/>
            <pc:sldMk cId="2715619884" sldId="262"/>
            <ac:spMk id="2" creationId="{6FE44D4B-BCE5-3B87-462E-3AE476E39CC9}"/>
          </ac:spMkLst>
        </pc:spChg>
        <pc:spChg chg="del">
          <ac:chgData name="G. Stiehl" userId="1f877281e94bfa0d" providerId="LiveId" clId="{99BAC72C-0FB0-45EF-B14E-9AC903D75510}" dt="2023-11-04T03:31:53.721" v="221"/>
          <ac:spMkLst>
            <pc:docMk/>
            <pc:sldMk cId="2715619884" sldId="262"/>
            <ac:spMk id="3" creationId="{A41D96C8-01F5-CFA4-A4B9-0ACD3B94C3BB}"/>
          </ac:spMkLst>
        </pc:spChg>
        <pc:spChg chg="add mod">
          <ac:chgData name="G. Stiehl" userId="1f877281e94bfa0d" providerId="LiveId" clId="{99BAC72C-0FB0-45EF-B14E-9AC903D75510}" dt="2023-11-04T06:04:39.053" v="1705" actId="113"/>
          <ac:spMkLst>
            <pc:docMk/>
            <pc:sldMk cId="2715619884" sldId="262"/>
            <ac:spMk id="4" creationId="{8257E2D4-391F-3CCA-A1B6-6791616A3CB3}"/>
          </ac:spMkLst>
        </pc:spChg>
        <pc:spChg chg="add del">
          <ac:chgData name="G. Stiehl" userId="1f877281e94bfa0d" providerId="LiveId" clId="{99BAC72C-0FB0-45EF-B14E-9AC903D75510}" dt="2023-11-04T03:32:30.152" v="233"/>
          <ac:spMkLst>
            <pc:docMk/>
            <pc:sldMk cId="2715619884" sldId="262"/>
            <ac:spMk id="2054" creationId="{149EE560-551D-F67C-D8C0-2147A325C75B}"/>
          </ac:spMkLst>
        </pc:spChg>
        <pc:spChg chg="add">
          <ac:chgData name="G. Stiehl" userId="1f877281e94bfa0d" providerId="LiveId" clId="{99BAC72C-0FB0-45EF-B14E-9AC903D75510}" dt="2023-11-04T03:32:36.946" v="234" actId="26606"/>
          <ac:spMkLst>
            <pc:docMk/>
            <pc:sldMk cId="2715619884" sldId="262"/>
            <ac:spMk id="2055" creationId="{D4771268-CB57-404A-9271-370EB28F6090}"/>
          </ac:spMkLst>
        </pc:spChg>
        <pc:grpChg chg="add del">
          <ac:chgData name="G. Stiehl" userId="1f877281e94bfa0d" providerId="LiveId" clId="{99BAC72C-0FB0-45EF-B14E-9AC903D75510}" dt="2023-11-04T03:32:30.152" v="233"/>
          <ac:grpSpMkLst>
            <pc:docMk/>
            <pc:sldMk cId="2715619884" sldId="262"/>
            <ac:grpSpMk id="2057" creationId="{442598CC-934A-7BCD-C691-B2FE74CEDE6E}"/>
          </ac:grpSpMkLst>
        </pc:grpChg>
        <pc:picChg chg="add del mod">
          <ac:chgData name="G. Stiehl" userId="1f877281e94bfa0d" providerId="LiveId" clId="{99BAC72C-0FB0-45EF-B14E-9AC903D75510}" dt="2023-11-04T03:37:54.063" v="382" actId="1076"/>
          <ac:picMkLst>
            <pc:docMk/>
            <pc:sldMk cId="2715619884" sldId="262"/>
            <ac:picMk id="2050" creationId="{82136275-683E-93FA-913E-35C0F9A03494}"/>
          </ac:picMkLst>
        </pc:picChg>
      </pc:sldChg>
      <pc:sldChg chg="modSp new mod ord">
        <pc:chgData name="G. Stiehl" userId="1f877281e94bfa0d" providerId="LiveId" clId="{99BAC72C-0FB0-45EF-B14E-9AC903D75510}" dt="2023-11-03T02:50:33.088" v="74" actId="20577"/>
        <pc:sldMkLst>
          <pc:docMk/>
          <pc:sldMk cId="4199138635" sldId="266"/>
        </pc:sldMkLst>
        <pc:spChg chg="mod">
          <ac:chgData name="G. Stiehl" userId="1f877281e94bfa0d" providerId="LiveId" clId="{99BAC72C-0FB0-45EF-B14E-9AC903D75510}" dt="2023-11-03T02:46:32.887" v="40" actId="20577"/>
          <ac:spMkLst>
            <pc:docMk/>
            <pc:sldMk cId="4199138635" sldId="266"/>
            <ac:spMk id="2" creationId="{096A34FC-2AD3-53BA-B245-8999263660C4}"/>
          </ac:spMkLst>
        </pc:spChg>
        <pc:spChg chg="mod">
          <ac:chgData name="G. Stiehl" userId="1f877281e94bfa0d" providerId="LiveId" clId="{99BAC72C-0FB0-45EF-B14E-9AC903D75510}" dt="2023-11-03T02:50:33.088" v="74" actId="20577"/>
          <ac:spMkLst>
            <pc:docMk/>
            <pc:sldMk cId="4199138635" sldId="266"/>
            <ac:spMk id="3" creationId="{FDD3E9CF-017F-6882-DDBB-0C3C5EE5ACF6}"/>
          </ac:spMkLst>
        </pc:spChg>
      </pc:sldChg>
      <pc:sldChg chg="addSp delSp modSp new mod setBg">
        <pc:chgData name="G. Stiehl" userId="1f877281e94bfa0d" providerId="LiveId" clId="{99BAC72C-0FB0-45EF-B14E-9AC903D75510}" dt="2023-11-04T06:09:27.480" v="2187" actId="113"/>
        <pc:sldMkLst>
          <pc:docMk/>
          <pc:sldMk cId="1227883814" sldId="267"/>
        </pc:sldMkLst>
        <pc:spChg chg="mod">
          <ac:chgData name="G. Stiehl" userId="1f877281e94bfa0d" providerId="LiveId" clId="{99BAC72C-0FB0-45EF-B14E-9AC903D75510}" dt="2023-11-04T03:33:26.133" v="268" actId="20577"/>
          <ac:spMkLst>
            <pc:docMk/>
            <pc:sldMk cId="1227883814" sldId="267"/>
            <ac:spMk id="2" creationId="{7EC2DA45-B931-5AA4-BECA-0D0E327111CC}"/>
          </ac:spMkLst>
        </pc:spChg>
        <pc:spChg chg="del">
          <ac:chgData name="G. Stiehl" userId="1f877281e94bfa0d" providerId="LiveId" clId="{99BAC72C-0FB0-45EF-B14E-9AC903D75510}" dt="2023-11-04T03:33:04.777" v="237"/>
          <ac:spMkLst>
            <pc:docMk/>
            <pc:sldMk cId="1227883814" sldId="267"/>
            <ac:spMk id="3" creationId="{6C0A5361-2C8D-AC7A-A41F-B80F0A2B7863}"/>
          </ac:spMkLst>
        </pc:spChg>
        <pc:spChg chg="add mod">
          <ac:chgData name="G. Stiehl" userId="1f877281e94bfa0d" providerId="LiveId" clId="{99BAC72C-0FB0-45EF-B14E-9AC903D75510}" dt="2023-11-04T06:09:27.480" v="2187" actId="113"/>
          <ac:spMkLst>
            <pc:docMk/>
            <pc:sldMk cId="1227883814" sldId="267"/>
            <ac:spMk id="3078" creationId="{C1525D0C-81CA-8602-C0CB-07EE5FA228FD}"/>
          </ac:spMkLst>
        </pc:spChg>
        <pc:spChg chg="add">
          <ac:chgData name="G. Stiehl" userId="1f877281e94bfa0d" providerId="LiveId" clId="{99BAC72C-0FB0-45EF-B14E-9AC903D75510}" dt="2023-11-04T03:33:10.627" v="239" actId="26606"/>
          <ac:spMkLst>
            <pc:docMk/>
            <pc:sldMk cId="1227883814" sldId="267"/>
            <ac:spMk id="3081" creationId="{92468898-5A6E-4D55-85EC-308E785EE06C}"/>
          </ac:spMkLst>
        </pc:spChg>
        <pc:spChg chg="add">
          <ac:chgData name="G. Stiehl" userId="1f877281e94bfa0d" providerId="LiveId" clId="{99BAC72C-0FB0-45EF-B14E-9AC903D75510}" dt="2023-11-04T03:33:10.627" v="239" actId="26606"/>
          <ac:spMkLst>
            <pc:docMk/>
            <pc:sldMk cId="1227883814" sldId="267"/>
            <ac:spMk id="3083" creationId="{3E23A947-2D45-4208-AE2B-64948C87A3EB}"/>
          </ac:spMkLst>
        </pc:spChg>
        <pc:spChg chg="add">
          <ac:chgData name="G. Stiehl" userId="1f877281e94bfa0d" providerId="LiveId" clId="{99BAC72C-0FB0-45EF-B14E-9AC903D75510}" dt="2023-11-04T03:33:10.627" v="239" actId="26606"/>
          <ac:spMkLst>
            <pc:docMk/>
            <pc:sldMk cId="1227883814" sldId="267"/>
            <ac:spMk id="3085" creationId="{E5BBB0F9-6A59-4D02-A9C7-A2D6516684CE}"/>
          </ac:spMkLst>
        </pc:spChg>
        <pc:picChg chg="add mod">
          <ac:chgData name="G. Stiehl" userId="1f877281e94bfa0d" providerId="LiveId" clId="{99BAC72C-0FB0-45EF-B14E-9AC903D75510}" dt="2023-11-04T03:33:10.627" v="239" actId="26606"/>
          <ac:picMkLst>
            <pc:docMk/>
            <pc:sldMk cId="1227883814" sldId="267"/>
            <ac:picMk id="3074" creationId="{A7197A1B-0844-0BFC-511B-62FEFD15993D}"/>
          </ac:picMkLst>
        </pc:picChg>
      </pc:sldChg>
      <pc:sldChg chg="addSp delSp modSp new mod setBg">
        <pc:chgData name="G. Stiehl" userId="1f877281e94bfa0d" providerId="LiveId" clId="{99BAC72C-0FB0-45EF-B14E-9AC903D75510}" dt="2023-11-04T06:14:01.422" v="2670" actId="113"/>
        <pc:sldMkLst>
          <pc:docMk/>
          <pc:sldMk cId="3001116569" sldId="268"/>
        </pc:sldMkLst>
        <pc:spChg chg="mod">
          <ac:chgData name="G. Stiehl" userId="1f877281e94bfa0d" providerId="LiveId" clId="{99BAC72C-0FB0-45EF-B14E-9AC903D75510}" dt="2023-11-04T03:33:52.445" v="289" actId="20577"/>
          <ac:spMkLst>
            <pc:docMk/>
            <pc:sldMk cId="3001116569" sldId="268"/>
            <ac:spMk id="2" creationId="{533C197D-8501-B4D4-A590-7189FB5E452D}"/>
          </ac:spMkLst>
        </pc:spChg>
        <pc:spChg chg="del">
          <ac:chgData name="G. Stiehl" userId="1f877281e94bfa0d" providerId="LiveId" clId="{99BAC72C-0FB0-45EF-B14E-9AC903D75510}" dt="2023-11-04T03:33:41.238" v="270"/>
          <ac:spMkLst>
            <pc:docMk/>
            <pc:sldMk cId="3001116569" sldId="268"/>
            <ac:spMk id="3" creationId="{6C88BAEF-9147-3B25-710E-09652C0486D1}"/>
          </ac:spMkLst>
        </pc:spChg>
        <pc:spChg chg="add mod">
          <ac:chgData name="G. Stiehl" userId="1f877281e94bfa0d" providerId="LiveId" clId="{99BAC72C-0FB0-45EF-B14E-9AC903D75510}" dt="2023-11-04T06:14:01.422" v="2670" actId="113"/>
          <ac:spMkLst>
            <pc:docMk/>
            <pc:sldMk cId="3001116569" sldId="268"/>
            <ac:spMk id="4102" creationId="{10BB4909-6C66-D541-7C18-1C4E3821723A}"/>
          </ac:spMkLst>
        </pc:spChg>
        <pc:spChg chg="add">
          <ac:chgData name="G. Stiehl" userId="1f877281e94bfa0d" providerId="LiveId" clId="{99BAC72C-0FB0-45EF-B14E-9AC903D75510}" dt="2023-11-04T03:33:45.639" v="271" actId="26606"/>
          <ac:spMkLst>
            <pc:docMk/>
            <pc:sldMk cId="3001116569" sldId="268"/>
            <ac:spMk id="4105" creationId="{92468898-5A6E-4D55-85EC-308E785EE06C}"/>
          </ac:spMkLst>
        </pc:spChg>
        <pc:spChg chg="add">
          <ac:chgData name="G. Stiehl" userId="1f877281e94bfa0d" providerId="LiveId" clId="{99BAC72C-0FB0-45EF-B14E-9AC903D75510}" dt="2023-11-04T03:33:45.639" v="271" actId="26606"/>
          <ac:spMkLst>
            <pc:docMk/>
            <pc:sldMk cId="3001116569" sldId="268"/>
            <ac:spMk id="4107" creationId="{3E23A947-2D45-4208-AE2B-64948C87A3EB}"/>
          </ac:spMkLst>
        </pc:spChg>
        <pc:spChg chg="add">
          <ac:chgData name="G. Stiehl" userId="1f877281e94bfa0d" providerId="LiveId" clId="{99BAC72C-0FB0-45EF-B14E-9AC903D75510}" dt="2023-11-04T03:33:45.639" v="271" actId="26606"/>
          <ac:spMkLst>
            <pc:docMk/>
            <pc:sldMk cId="3001116569" sldId="268"/>
            <ac:spMk id="4109" creationId="{E5BBB0F9-6A59-4D02-A9C7-A2D6516684CE}"/>
          </ac:spMkLst>
        </pc:spChg>
        <pc:picChg chg="add mod">
          <ac:chgData name="G. Stiehl" userId="1f877281e94bfa0d" providerId="LiveId" clId="{99BAC72C-0FB0-45EF-B14E-9AC903D75510}" dt="2023-11-04T06:09:54.961" v="2190" actId="14100"/>
          <ac:picMkLst>
            <pc:docMk/>
            <pc:sldMk cId="3001116569" sldId="268"/>
            <ac:picMk id="4098" creationId="{C4D6C718-786F-4DB4-C511-0C1F6B12B0C0}"/>
          </ac:picMkLst>
        </pc:picChg>
      </pc:sldChg>
      <pc:sldChg chg="addSp delSp modSp new mod ord setBg">
        <pc:chgData name="G. Stiehl" userId="1f877281e94bfa0d" providerId="LiveId" clId="{99BAC72C-0FB0-45EF-B14E-9AC903D75510}" dt="2023-11-04T06:20:13.194" v="3003" actId="20577"/>
        <pc:sldMkLst>
          <pc:docMk/>
          <pc:sldMk cId="2279673139" sldId="269"/>
        </pc:sldMkLst>
        <pc:spChg chg="mod">
          <ac:chgData name="G. Stiehl" userId="1f877281e94bfa0d" providerId="LiveId" clId="{99BAC72C-0FB0-45EF-B14E-9AC903D75510}" dt="2023-11-04T03:34:28.214" v="325" actId="26606"/>
          <ac:spMkLst>
            <pc:docMk/>
            <pc:sldMk cId="2279673139" sldId="269"/>
            <ac:spMk id="2" creationId="{9FAB7F97-53D1-6B72-A959-AA04BF51ED1F}"/>
          </ac:spMkLst>
        </pc:spChg>
        <pc:spChg chg="del">
          <ac:chgData name="G. Stiehl" userId="1f877281e94bfa0d" providerId="LiveId" clId="{99BAC72C-0FB0-45EF-B14E-9AC903D75510}" dt="2023-11-04T03:34:20.468" v="324"/>
          <ac:spMkLst>
            <pc:docMk/>
            <pc:sldMk cId="2279673139" sldId="269"/>
            <ac:spMk id="3" creationId="{F6FB053F-B4CD-3A57-0F53-0AC85B4C9B5E}"/>
          </ac:spMkLst>
        </pc:spChg>
        <pc:spChg chg="add mod">
          <ac:chgData name="G. Stiehl" userId="1f877281e94bfa0d" providerId="LiveId" clId="{99BAC72C-0FB0-45EF-B14E-9AC903D75510}" dt="2023-11-04T06:20:13.194" v="3003" actId="20577"/>
          <ac:spMkLst>
            <pc:docMk/>
            <pc:sldMk cId="2279673139" sldId="269"/>
            <ac:spMk id="5126" creationId="{E43D2D44-48F1-5AEC-7378-6D3425307F07}"/>
          </ac:spMkLst>
        </pc:spChg>
        <pc:spChg chg="add">
          <ac:chgData name="G. Stiehl" userId="1f877281e94bfa0d" providerId="LiveId" clId="{99BAC72C-0FB0-45EF-B14E-9AC903D75510}" dt="2023-11-04T03:34:28.214" v="325" actId="26606"/>
          <ac:spMkLst>
            <pc:docMk/>
            <pc:sldMk cId="2279673139" sldId="269"/>
            <ac:spMk id="5129" creationId="{92468898-5A6E-4D55-85EC-308E785EE06C}"/>
          </ac:spMkLst>
        </pc:spChg>
        <pc:spChg chg="add">
          <ac:chgData name="G. Stiehl" userId="1f877281e94bfa0d" providerId="LiveId" clId="{99BAC72C-0FB0-45EF-B14E-9AC903D75510}" dt="2023-11-04T03:34:28.214" v="325" actId="26606"/>
          <ac:spMkLst>
            <pc:docMk/>
            <pc:sldMk cId="2279673139" sldId="269"/>
            <ac:spMk id="5131" creationId="{3E23A947-2D45-4208-AE2B-64948C87A3EB}"/>
          </ac:spMkLst>
        </pc:spChg>
        <pc:spChg chg="add">
          <ac:chgData name="G. Stiehl" userId="1f877281e94bfa0d" providerId="LiveId" clId="{99BAC72C-0FB0-45EF-B14E-9AC903D75510}" dt="2023-11-04T03:34:28.214" v="325" actId="26606"/>
          <ac:spMkLst>
            <pc:docMk/>
            <pc:sldMk cId="2279673139" sldId="269"/>
            <ac:spMk id="5133" creationId="{E5BBB0F9-6A59-4D02-A9C7-A2D6516684CE}"/>
          </ac:spMkLst>
        </pc:spChg>
        <pc:picChg chg="add mod">
          <ac:chgData name="G. Stiehl" userId="1f877281e94bfa0d" providerId="LiveId" clId="{99BAC72C-0FB0-45EF-B14E-9AC903D75510}" dt="2023-11-04T05:15:36.879" v="436" actId="1076"/>
          <ac:picMkLst>
            <pc:docMk/>
            <pc:sldMk cId="2279673139" sldId="269"/>
            <ac:picMk id="5122" creationId="{4FBAA714-1DF0-0518-861D-0F2596401030}"/>
          </ac:picMkLst>
        </pc:picChg>
      </pc:sldChg>
      <pc:sldChg chg="addSp delSp modSp new del mod setBg">
        <pc:chgData name="G. Stiehl" userId="1f877281e94bfa0d" providerId="LiveId" clId="{99BAC72C-0FB0-45EF-B14E-9AC903D75510}" dt="2023-11-04T05:18:00.048" v="457" actId="47"/>
        <pc:sldMkLst>
          <pc:docMk/>
          <pc:sldMk cId="1033365910" sldId="270"/>
        </pc:sldMkLst>
        <pc:spChg chg="mod">
          <ac:chgData name="G. Stiehl" userId="1f877281e94bfa0d" providerId="LiveId" clId="{99BAC72C-0FB0-45EF-B14E-9AC903D75510}" dt="2023-11-04T04:58:24.422" v="389" actId="26606"/>
          <ac:spMkLst>
            <pc:docMk/>
            <pc:sldMk cId="1033365910" sldId="270"/>
            <ac:spMk id="2" creationId="{31186F61-6730-28F7-7020-155C4883334A}"/>
          </ac:spMkLst>
        </pc:spChg>
        <pc:spChg chg="del">
          <ac:chgData name="G. Stiehl" userId="1f877281e94bfa0d" providerId="LiveId" clId="{99BAC72C-0FB0-45EF-B14E-9AC903D75510}" dt="2023-11-04T04:58:20.176" v="388"/>
          <ac:spMkLst>
            <pc:docMk/>
            <pc:sldMk cId="1033365910" sldId="270"/>
            <ac:spMk id="3" creationId="{8F9178B1-E058-D5E2-3AB4-125AFD954C72}"/>
          </ac:spMkLst>
        </pc:spChg>
        <pc:spChg chg="add">
          <ac:chgData name="G. Stiehl" userId="1f877281e94bfa0d" providerId="LiveId" clId="{99BAC72C-0FB0-45EF-B14E-9AC903D75510}" dt="2023-11-04T04:58:24.422" v="389" actId="26606"/>
          <ac:spMkLst>
            <pc:docMk/>
            <pc:sldMk cId="1033365910" sldId="270"/>
            <ac:spMk id="6150" creationId="{5D907205-855C-516D-5899-1935473AB30F}"/>
          </ac:spMkLst>
        </pc:spChg>
        <pc:spChg chg="add">
          <ac:chgData name="G. Stiehl" userId="1f877281e94bfa0d" providerId="LiveId" clId="{99BAC72C-0FB0-45EF-B14E-9AC903D75510}" dt="2023-11-04T04:58:24.422" v="389" actId="26606"/>
          <ac:spMkLst>
            <pc:docMk/>
            <pc:sldMk cId="1033365910" sldId="270"/>
            <ac:spMk id="6153" creationId="{32AEEBC8-9D30-42EF-95F2-386C2653FBF0}"/>
          </ac:spMkLst>
        </pc:spChg>
        <pc:spChg chg="add">
          <ac:chgData name="G. Stiehl" userId="1f877281e94bfa0d" providerId="LiveId" clId="{99BAC72C-0FB0-45EF-B14E-9AC903D75510}" dt="2023-11-04T04:58:24.422" v="389" actId="26606"/>
          <ac:spMkLst>
            <pc:docMk/>
            <pc:sldMk cId="1033365910" sldId="270"/>
            <ac:spMk id="6155" creationId="{2E92FA66-67D7-4CB4-94D3-E643A9AD4757}"/>
          </ac:spMkLst>
        </pc:spChg>
        <pc:picChg chg="add mod">
          <ac:chgData name="G. Stiehl" userId="1f877281e94bfa0d" providerId="LiveId" clId="{99BAC72C-0FB0-45EF-B14E-9AC903D75510}" dt="2023-11-04T05:12:49.566" v="425" actId="14100"/>
          <ac:picMkLst>
            <pc:docMk/>
            <pc:sldMk cId="1033365910" sldId="270"/>
            <ac:picMk id="6146" creationId="{D7A61A6E-916D-9C40-1029-DBEA984E9E42}"/>
          </ac:picMkLst>
        </pc:picChg>
      </pc:sldChg>
      <pc:sldChg chg="addSp delSp modSp new del mod setBg">
        <pc:chgData name="G. Stiehl" userId="1f877281e94bfa0d" providerId="LiveId" clId="{99BAC72C-0FB0-45EF-B14E-9AC903D75510}" dt="2023-11-04T05:18:00.048" v="457" actId="47"/>
        <pc:sldMkLst>
          <pc:docMk/>
          <pc:sldMk cId="4152079110" sldId="271"/>
        </pc:sldMkLst>
        <pc:spChg chg="del">
          <ac:chgData name="G. Stiehl" userId="1f877281e94bfa0d" providerId="LiveId" clId="{99BAC72C-0FB0-45EF-B14E-9AC903D75510}" dt="2023-11-04T05:05:22.678" v="392" actId="26606"/>
          <ac:spMkLst>
            <pc:docMk/>
            <pc:sldMk cId="4152079110" sldId="271"/>
            <ac:spMk id="2" creationId="{7076779B-443E-264E-8255-904351707A94}"/>
          </ac:spMkLst>
        </pc:spChg>
        <pc:spChg chg="del">
          <ac:chgData name="G. Stiehl" userId="1f877281e94bfa0d" providerId="LiveId" clId="{99BAC72C-0FB0-45EF-B14E-9AC903D75510}" dt="2023-11-04T05:05:14.327" v="391"/>
          <ac:spMkLst>
            <pc:docMk/>
            <pc:sldMk cId="4152079110" sldId="271"/>
            <ac:spMk id="3" creationId="{E72B2B90-4AC9-1D50-48EA-E011C86B2E0B}"/>
          </ac:spMkLst>
        </pc:spChg>
        <pc:spChg chg="add del mod">
          <ac:chgData name="G. Stiehl" userId="1f877281e94bfa0d" providerId="LiveId" clId="{99BAC72C-0FB0-45EF-B14E-9AC903D75510}" dt="2023-11-04T05:09:24.258" v="410"/>
          <ac:spMkLst>
            <pc:docMk/>
            <pc:sldMk cId="4152079110" sldId="271"/>
            <ac:spMk id="4" creationId="{586C5AB4-E6D5-4348-D70F-686749B61E44}"/>
          </ac:spMkLst>
        </pc:spChg>
        <pc:spChg chg="add del mod">
          <ac:chgData name="G. Stiehl" userId="1f877281e94bfa0d" providerId="LiveId" clId="{99BAC72C-0FB0-45EF-B14E-9AC903D75510}" dt="2023-11-04T05:10:36.706" v="422"/>
          <ac:spMkLst>
            <pc:docMk/>
            <pc:sldMk cId="4152079110" sldId="271"/>
            <ac:spMk id="7181" creationId="{34F1AB12-CF20-1782-1ED6-148DDFE46DE1}"/>
          </ac:spMkLst>
        </pc:spChg>
        <pc:spChg chg="add del">
          <ac:chgData name="G. Stiehl" userId="1f877281e94bfa0d" providerId="LiveId" clId="{99BAC72C-0FB0-45EF-B14E-9AC903D75510}" dt="2023-11-04T05:10:36.706" v="422"/>
          <ac:spMkLst>
            <pc:docMk/>
            <pc:sldMk cId="4152079110" sldId="271"/>
            <ac:spMk id="7184" creationId="{04812C46-200A-4DEB-A05E-3ED6C68C2387}"/>
          </ac:spMkLst>
        </pc:spChg>
        <pc:spChg chg="add del">
          <ac:chgData name="G. Stiehl" userId="1f877281e94bfa0d" providerId="LiveId" clId="{99BAC72C-0FB0-45EF-B14E-9AC903D75510}" dt="2023-11-04T05:10:36.706" v="422"/>
          <ac:spMkLst>
            <pc:docMk/>
            <pc:sldMk cId="4152079110" sldId="271"/>
            <ac:spMk id="7186" creationId="{D1EA859B-E555-4109-94F3-6700E046E008}"/>
          </ac:spMkLst>
        </pc:spChg>
        <pc:grpChg chg="add del">
          <ac:chgData name="G. Stiehl" userId="1f877281e94bfa0d" providerId="LiveId" clId="{99BAC72C-0FB0-45EF-B14E-9AC903D75510}" dt="2023-11-04T05:10:36.706" v="422"/>
          <ac:grpSpMkLst>
            <pc:docMk/>
            <pc:sldMk cId="4152079110" sldId="271"/>
            <ac:grpSpMk id="7175" creationId="{28BE0C02-CBCA-69B2-5D32-1D724544D123}"/>
          </ac:grpSpMkLst>
        </pc:grpChg>
        <pc:picChg chg="add del mod">
          <ac:chgData name="G. Stiehl" userId="1f877281e94bfa0d" providerId="LiveId" clId="{99BAC72C-0FB0-45EF-B14E-9AC903D75510}" dt="2023-11-04T05:09:09.080" v="409" actId="478"/>
          <ac:picMkLst>
            <pc:docMk/>
            <pc:sldMk cId="4152079110" sldId="271"/>
            <ac:picMk id="7170" creationId="{3B671CAD-D1D9-A018-CC82-0CF463FA4D9A}"/>
          </ac:picMkLst>
        </pc:picChg>
        <pc:picChg chg="add del mod">
          <ac:chgData name="G. Stiehl" userId="1f877281e94bfa0d" providerId="LiveId" clId="{99BAC72C-0FB0-45EF-B14E-9AC903D75510}" dt="2023-11-04T05:14:17.128" v="433" actId="1076"/>
          <ac:picMkLst>
            <pc:docMk/>
            <pc:sldMk cId="4152079110" sldId="271"/>
            <ac:picMk id="7172" creationId="{B648F9E8-2C3B-8606-AAF3-471B0C56C38E}"/>
          </ac:picMkLst>
        </pc:picChg>
        <pc:picChg chg="add del mod">
          <ac:chgData name="G. Stiehl" userId="1f877281e94bfa0d" providerId="LiveId" clId="{99BAC72C-0FB0-45EF-B14E-9AC903D75510}" dt="2023-11-04T05:14:11.061" v="432" actId="478"/>
          <ac:picMkLst>
            <pc:docMk/>
            <pc:sldMk cId="4152079110" sldId="271"/>
            <ac:picMk id="7174" creationId="{40CD1590-3070-2A48-08BE-C48572C44CD3}"/>
          </ac:picMkLst>
        </pc:picChg>
      </pc:sldChg>
      <pc:sldChg chg="addSp delSp modSp new del mod setBg">
        <pc:chgData name="G. Stiehl" userId="1f877281e94bfa0d" providerId="LiveId" clId="{99BAC72C-0FB0-45EF-B14E-9AC903D75510}" dt="2023-11-04T05:18:00.048" v="457" actId="47"/>
        <pc:sldMkLst>
          <pc:docMk/>
          <pc:sldMk cId="1291173050" sldId="272"/>
        </pc:sldMkLst>
        <pc:spChg chg="add del">
          <ac:chgData name="G. Stiehl" userId="1f877281e94bfa0d" providerId="LiveId" clId="{99BAC72C-0FB0-45EF-B14E-9AC903D75510}" dt="2023-11-04T05:08:56.756" v="408" actId="26606"/>
          <ac:spMkLst>
            <pc:docMk/>
            <pc:sldMk cId="1291173050" sldId="272"/>
            <ac:spMk id="2" creationId="{4F415D63-3A37-FFD7-4475-9301FFD45177}"/>
          </ac:spMkLst>
        </pc:spChg>
        <pc:spChg chg="del">
          <ac:chgData name="G. Stiehl" userId="1f877281e94bfa0d" providerId="LiveId" clId="{99BAC72C-0FB0-45EF-B14E-9AC903D75510}" dt="2023-11-04T05:06:12.384" v="395"/>
          <ac:spMkLst>
            <pc:docMk/>
            <pc:sldMk cId="1291173050" sldId="272"/>
            <ac:spMk id="3" creationId="{0FA32822-93F1-5BBA-2EB0-17AC49EA3EE5}"/>
          </ac:spMkLst>
        </pc:spChg>
        <pc:spChg chg="add del mod">
          <ac:chgData name="G. Stiehl" userId="1f877281e94bfa0d" providerId="LiveId" clId="{99BAC72C-0FB0-45EF-B14E-9AC903D75510}" dt="2023-11-04T05:06:23.670" v="397"/>
          <ac:spMkLst>
            <pc:docMk/>
            <pc:sldMk cId="1291173050" sldId="272"/>
            <ac:spMk id="4" creationId="{14E359FF-0C6F-0DD1-C677-D523562A6EC4}"/>
          </ac:spMkLst>
        </pc:spChg>
        <pc:spChg chg="add del mod">
          <ac:chgData name="G. Stiehl" userId="1f877281e94bfa0d" providerId="LiveId" clId="{99BAC72C-0FB0-45EF-B14E-9AC903D75510}" dt="2023-11-04T05:06:37.032" v="399"/>
          <ac:spMkLst>
            <pc:docMk/>
            <pc:sldMk cId="1291173050" sldId="272"/>
            <ac:spMk id="5" creationId="{F6C45C25-2B9C-87CC-AAF6-785170751CAE}"/>
          </ac:spMkLst>
        </pc:spChg>
        <pc:spChg chg="add del mod">
          <ac:chgData name="G. Stiehl" userId="1f877281e94bfa0d" providerId="LiveId" clId="{99BAC72C-0FB0-45EF-B14E-9AC903D75510}" dt="2023-11-04T05:06:49.035" v="401"/>
          <ac:spMkLst>
            <pc:docMk/>
            <pc:sldMk cId="1291173050" sldId="272"/>
            <ac:spMk id="6" creationId="{A7FE735D-198C-C8AD-EA17-EE0A6D05C277}"/>
          </ac:spMkLst>
        </pc:spChg>
        <pc:spChg chg="add">
          <ac:chgData name="G. Stiehl" userId="1f877281e94bfa0d" providerId="LiveId" clId="{99BAC72C-0FB0-45EF-B14E-9AC903D75510}" dt="2023-11-04T05:08:56.756" v="408" actId="26606"/>
          <ac:spMkLst>
            <pc:docMk/>
            <pc:sldMk cId="1291173050" sldId="272"/>
            <ac:spMk id="8204" creationId="{1E8DEF9A-24E8-4AEA-BEC4-DBCEDC774BE8}"/>
          </ac:spMkLst>
        </pc:spChg>
        <pc:spChg chg="add del">
          <ac:chgData name="G. Stiehl" userId="1f877281e94bfa0d" providerId="LiveId" clId="{99BAC72C-0FB0-45EF-B14E-9AC903D75510}" dt="2023-11-04T05:07:03.752" v="403" actId="26606"/>
          <ac:spMkLst>
            <pc:docMk/>
            <pc:sldMk cId="1291173050" sldId="272"/>
            <ac:spMk id="8205" creationId="{42A4FC2C-047E-45A5-965D-8E1E3BF09BC6}"/>
          </ac:spMkLst>
        </pc:spChg>
        <pc:spChg chg="add">
          <ac:chgData name="G. Stiehl" userId="1f877281e94bfa0d" providerId="LiveId" clId="{99BAC72C-0FB0-45EF-B14E-9AC903D75510}" dt="2023-11-04T05:08:56.756" v="408" actId="26606"/>
          <ac:spMkLst>
            <pc:docMk/>
            <pc:sldMk cId="1291173050" sldId="272"/>
            <ac:spMk id="8207" creationId="{92468898-5A6E-4D55-85EC-308E785EE06C}"/>
          </ac:spMkLst>
        </pc:spChg>
        <pc:spChg chg="add">
          <ac:chgData name="G. Stiehl" userId="1f877281e94bfa0d" providerId="LiveId" clId="{99BAC72C-0FB0-45EF-B14E-9AC903D75510}" dt="2023-11-04T05:08:56.756" v="408" actId="26606"/>
          <ac:spMkLst>
            <pc:docMk/>
            <pc:sldMk cId="1291173050" sldId="272"/>
            <ac:spMk id="8209" creationId="{3E23A947-2D45-4208-AE2B-64948C87A3EB}"/>
          </ac:spMkLst>
        </pc:spChg>
        <pc:spChg chg="add del">
          <ac:chgData name="G. Stiehl" userId="1f877281e94bfa0d" providerId="LiveId" clId="{99BAC72C-0FB0-45EF-B14E-9AC903D75510}" dt="2023-11-04T05:08:56.740" v="407" actId="26606"/>
          <ac:spMkLst>
            <pc:docMk/>
            <pc:sldMk cId="1291173050" sldId="272"/>
            <ac:spMk id="8210" creationId="{42A4FC2C-047E-45A5-965D-8E1E3BF09BC6}"/>
          </ac:spMkLst>
        </pc:spChg>
        <pc:spChg chg="add">
          <ac:chgData name="G. Stiehl" userId="1f877281e94bfa0d" providerId="LiveId" clId="{99BAC72C-0FB0-45EF-B14E-9AC903D75510}" dt="2023-11-04T05:08:56.756" v="408" actId="26606"/>
          <ac:spMkLst>
            <pc:docMk/>
            <pc:sldMk cId="1291173050" sldId="272"/>
            <ac:spMk id="8211" creationId="{E5BBB0F9-6A59-4D02-A9C7-A2D6516684CE}"/>
          </ac:spMkLst>
        </pc:spChg>
        <pc:spChg chg="add">
          <ac:chgData name="G. Stiehl" userId="1f877281e94bfa0d" providerId="LiveId" clId="{99BAC72C-0FB0-45EF-B14E-9AC903D75510}" dt="2023-11-04T05:08:56.756" v="408" actId="26606"/>
          <ac:spMkLst>
            <pc:docMk/>
            <pc:sldMk cId="1291173050" sldId="272"/>
            <ac:spMk id="8212" creationId="{4F415D63-3A37-FFD7-4475-9301FFD45177}"/>
          </ac:spMkLst>
        </pc:spChg>
        <pc:grpChg chg="add del">
          <ac:chgData name="G. Stiehl" userId="1f877281e94bfa0d" providerId="LiveId" clId="{99BAC72C-0FB0-45EF-B14E-9AC903D75510}" dt="2023-11-04T05:07:06.901" v="405" actId="26606"/>
          <ac:grpSpMkLst>
            <pc:docMk/>
            <pc:sldMk cId="1291173050" sldId="272"/>
            <ac:grpSpMk id="8208" creationId="{28BE0C02-CBCA-69B2-5D32-1D724544D123}"/>
          </ac:grpSpMkLst>
        </pc:grpChg>
        <pc:picChg chg="add del mod">
          <ac:chgData name="G. Stiehl" userId="1f877281e94bfa0d" providerId="LiveId" clId="{99BAC72C-0FB0-45EF-B14E-9AC903D75510}" dt="2023-11-04T05:06:16.139" v="396" actId="478"/>
          <ac:picMkLst>
            <pc:docMk/>
            <pc:sldMk cId="1291173050" sldId="272"/>
            <ac:picMk id="8194" creationId="{411E4275-6043-AABC-25C3-51CD6E4A372D}"/>
          </ac:picMkLst>
        </pc:picChg>
        <pc:picChg chg="add del mod">
          <ac:chgData name="G. Stiehl" userId="1f877281e94bfa0d" providerId="LiveId" clId="{99BAC72C-0FB0-45EF-B14E-9AC903D75510}" dt="2023-11-04T05:06:27.822" v="398" actId="478"/>
          <ac:picMkLst>
            <pc:docMk/>
            <pc:sldMk cId="1291173050" sldId="272"/>
            <ac:picMk id="8196" creationId="{0B5F11A8-0C68-6B5A-3E7E-C08B14EC5834}"/>
          </ac:picMkLst>
        </pc:picChg>
        <pc:picChg chg="add del mod">
          <ac:chgData name="G. Stiehl" userId="1f877281e94bfa0d" providerId="LiveId" clId="{99BAC72C-0FB0-45EF-B14E-9AC903D75510}" dt="2023-11-04T05:06:46.476" v="400" actId="478"/>
          <ac:picMkLst>
            <pc:docMk/>
            <pc:sldMk cId="1291173050" sldId="272"/>
            <ac:picMk id="8198" creationId="{001EC846-5A76-A7A1-B4E9-C4B89B1A45DA}"/>
          </ac:picMkLst>
        </pc:picChg>
        <pc:picChg chg="add mod">
          <ac:chgData name="G. Stiehl" userId="1f877281e94bfa0d" providerId="LiveId" clId="{99BAC72C-0FB0-45EF-B14E-9AC903D75510}" dt="2023-11-04T05:08:56.756" v="408" actId="26606"/>
          <ac:picMkLst>
            <pc:docMk/>
            <pc:sldMk cId="1291173050" sldId="272"/>
            <ac:picMk id="8200" creationId="{BC7BE176-8EAC-F2E4-3009-519345EB0637}"/>
          </ac:picMkLst>
        </pc:picChg>
      </pc:sldChg>
      <pc:sldChg chg="addSp delSp modSp new del mod setBg">
        <pc:chgData name="G. Stiehl" userId="1f877281e94bfa0d" providerId="LiveId" clId="{99BAC72C-0FB0-45EF-B14E-9AC903D75510}" dt="2023-11-04T05:18:00.048" v="457" actId="47"/>
        <pc:sldMkLst>
          <pc:docMk/>
          <pc:sldMk cId="201341319" sldId="273"/>
        </pc:sldMkLst>
        <pc:spChg chg="mod">
          <ac:chgData name="G. Stiehl" userId="1f877281e94bfa0d" providerId="LiveId" clId="{99BAC72C-0FB0-45EF-B14E-9AC903D75510}" dt="2023-11-04T05:17:12.207" v="453"/>
          <ac:spMkLst>
            <pc:docMk/>
            <pc:sldMk cId="201341319" sldId="273"/>
            <ac:spMk id="2" creationId="{308F35EE-CE30-8D9F-51F6-570EBD8FBF06}"/>
          </ac:spMkLst>
        </pc:spChg>
        <pc:spChg chg="add del mod">
          <ac:chgData name="G. Stiehl" userId="1f877281e94bfa0d" providerId="LiveId" clId="{99BAC72C-0FB0-45EF-B14E-9AC903D75510}" dt="2023-11-04T05:17:16.617" v="455"/>
          <ac:spMkLst>
            <pc:docMk/>
            <pc:sldMk cId="201341319" sldId="273"/>
            <ac:spMk id="3" creationId="{2CFF4A9C-0959-C84E-2E10-AF7BAA6150A4}"/>
          </ac:spMkLst>
        </pc:spChg>
        <pc:spChg chg="add del">
          <ac:chgData name="G. Stiehl" userId="1f877281e94bfa0d" providerId="LiveId" clId="{99BAC72C-0FB0-45EF-B14E-9AC903D75510}" dt="2023-11-04T05:17:12.207" v="453"/>
          <ac:spMkLst>
            <pc:docMk/>
            <pc:sldMk cId="201341319" sldId="273"/>
            <ac:spMk id="9222" creationId="{832862E3-797F-B25B-6EDC-0E1CB746AC5C}"/>
          </ac:spMkLst>
        </pc:spChg>
        <pc:grpChg chg="add del">
          <ac:chgData name="G. Stiehl" userId="1f877281e94bfa0d" providerId="LiveId" clId="{99BAC72C-0FB0-45EF-B14E-9AC903D75510}" dt="2023-11-04T05:17:12.207" v="453"/>
          <ac:grpSpMkLst>
            <pc:docMk/>
            <pc:sldMk cId="201341319" sldId="273"/>
            <ac:grpSpMk id="9225" creationId="{BE589684-54CA-64D8-C963-5F19FF75BF72}"/>
          </ac:grpSpMkLst>
        </pc:grpChg>
        <pc:picChg chg="add del mod">
          <ac:chgData name="G. Stiehl" userId="1f877281e94bfa0d" providerId="LiveId" clId="{99BAC72C-0FB0-45EF-B14E-9AC903D75510}" dt="2023-11-04T05:17:12.754" v="454"/>
          <ac:picMkLst>
            <pc:docMk/>
            <pc:sldMk cId="201341319" sldId="273"/>
            <ac:picMk id="9218" creationId="{79CE171C-319F-39D8-EAC4-FCB8F99C3705}"/>
          </ac:picMkLst>
        </pc:picChg>
        <pc:picChg chg="add mod">
          <ac:chgData name="G. Stiehl" userId="1f877281e94bfa0d" providerId="LiveId" clId="{99BAC72C-0FB0-45EF-B14E-9AC903D75510}" dt="2023-11-04T05:17:30.351" v="456" actId="14100"/>
          <ac:picMkLst>
            <pc:docMk/>
            <pc:sldMk cId="201341319" sldId="273"/>
            <ac:picMk id="9220" creationId="{2AA6CFFB-B5B8-87BC-98A2-6A8BA86F9956}"/>
          </ac:picMkLst>
        </pc:picChg>
      </pc:sldChg>
      <pc:sldChg chg="addSp delSp modSp new mod ord">
        <pc:chgData name="G. Stiehl" userId="1f877281e94bfa0d" providerId="LiveId" clId="{99BAC72C-0FB0-45EF-B14E-9AC903D75510}" dt="2023-11-04T06:19:37.297" v="2998" actId="113"/>
        <pc:sldMkLst>
          <pc:docMk/>
          <pc:sldMk cId="2843219689" sldId="274"/>
        </pc:sldMkLst>
        <pc:spChg chg="mod">
          <ac:chgData name="G. Stiehl" userId="1f877281e94bfa0d" providerId="LiveId" clId="{99BAC72C-0FB0-45EF-B14E-9AC903D75510}" dt="2023-11-04T06:16:04.595" v="2719" actId="1076"/>
          <ac:spMkLst>
            <pc:docMk/>
            <pc:sldMk cId="2843219689" sldId="274"/>
            <ac:spMk id="2" creationId="{B7DDE7A3-7673-5D09-E4EF-2E3685099BB8}"/>
          </ac:spMkLst>
        </pc:spChg>
        <pc:spChg chg="del">
          <ac:chgData name="G. Stiehl" userId="1f877281e94bfa0d" providerId="LiveId" clId="{99BAC72C-0FB0-45EF-B14E-9AC903D75510}" dt="2023-11-04T05:18:27.585" v="463"/>
          <ac:spMkLst>
            <pc:docMk/>
            <pc:sldMk cId="2843219689" sldId="274"/>
            <ac:spMk id="3" creationId="{3B1F6D9A-C975-91C5-080C-3907CAD61E4C}"/>
          </ac:spMkLst>
        </pc:spChg>
        <pc:spChg chg="add del mod">
          <ac:chgData name="G. Stiehl" userId="1f877281e94bfa0d" providerId="LiveId" clId="{99BAC72C-0FB0-45EF-B14E-9AC903D75510}" dt="2023-11-04T06:15:39.984" v="2716"/>
          <ac:spMkLst>
            <pc:docMk/>
            <pc:sldMk cId="2843219689" sldId="274"/>
            <ac:spMk id="4" creationId="{4D8AFF75-8CCF-445B-7C76-8822C5995C97}"/>
          </ac:spMkLst>
        </pc:spChg>
        <pc:spChg chg="add del mod">
          <ac:chgData name="G. Stiehl" userId="1f877281e94bfa0d" providerId="LiveId" clId="{99BAC72C-0FB0-45EF-B14E-9AC903D75510}" dt="2023-11-04T06:16:05.502" v="2721"/>
          <ac:spMkLst>
            <pc:docMk/>
            <pc:sldMk cId="2843219689" sldId="274"/>
            <ac:spMk id="5" creationId="{1977CAAE-FDF6-EE5D-D280-071DA6C013AF}"/>
          </ac:spMkLst>
        </pc:spChg>
        <pc:spChg chg="add mod">
          <ac:chgData name="G. Stiehl" userId="1f877281e94bfa0d" providerId="LiveId" clId="{99BAC72C-0FB0-45EF-B14E-9AC903D75510}" dt="2023-11-04T06:19:37.297" v="2998" actId="113"/>
          <ac:spMkLst>
            <pc:docMk/>
            <pc:sldMk cId="2843219689" sldId="274"/>
            <ac:spMk id="6" creationId="{8D293721-615B-3CBC-9261-0BAF1456DAA0}"/>
          </ac:spMkLst>
        </pc:spChg>
        <pc:picChg chg="add mod">
          <ac:chgData name="G. Stiehl" userId="1f877281e94bfa0d" providerId="LiveId" clId="{99BAC72C-0FB0-45EF-B14E-9AC903D75510}" dt="2023-11-04T06:15:37.723" v="2714" actId="14100"/>
          <ac:picMkLst>
            <pc:docMk/>
            <pc:sldMk cId="2843219689" sldId="274"/>
            <ac:picMk id="10242" creationId="{85758EEF-65FC-2DA4-9878-C5BF5C535EEB}"/>
          </ac:picMkLst>
        </pc:picChg>
      </pc:sldChg>
      <pc:sldChg chg="addSp delSp modSp new mod">
        <pc:chgData name="G. Stiehl" userId="1f877281e94bfa0d" providerId="LiveId" clId="{99BAC72C-0FB0-45EF-B14E-9AC903D75510}" dt="2023-11-04T07:10:17.897" v="4363" actId="20577"/>
        <pc:sldMkLst>
          <pc:docMk/>
          <pc:sldMk cId="2088660472" sldId="275"/>
        </pc:sldMkLst>
        <pc:spChg chg="mod">
          <ac:chgData name="G. Stiehl" userId="1f877281e94bfa0d" providerId="LiveId" clId="{99BAC72C-0FB0-45EF-B14E-9AC903D75510}" dt="2023-11-04T07:10:17.897" v="4363" actId="20577"/>
          <ac:spMkLst>
            <pc:docMk/>
            <pc:sldMk cId="2088660472" sldId="275"/>
            <ac:spMk id="2" creationId="{6AC50037-55B8-215F-33C2-E4C5C5FB7363}"/>
          </ac:spMkLst>
        </pc:spChg>
        <pc:spChg chg="del">
          <ac:chgData name="G. Stiehl" userId="1f877281e94bfa0d" providerId="LiveId" clId="{99BAC72C-0FB0-45EF-B14E-9AC903D75510}" dt="2023-11-04T05:19:43.157" v="468"/>
          <ac:spMkLst>
            <pc:docMk/>
            <pc:sldMk cId="2088660472" sldId="275"/>
            <ac:spMk id="3" creationId="{405DA03B-BD1C-A47B-90E9-9DE6F7397C3A}"/>
          </ac:spMkLst>
        </pc:spChg>
        <pc:picChg chg="add mod">
          <ac:chgData name="G. Stiehl" userId="1f877281e94bfa0d" providerId="LiveId" clId="{99BAC72C-0FB0-45EF-B14E-9AC903D75510}" dt="2023-11-04T07:09:49.853" v="4328" actId="14100"/>
          <ac:picMkLst>
            <pc:docMk/>
            <pc:sldMk cId="2088660472" sldId="275"/>
            <ac:picMk id="15362" creationId="{C03BF61F-9CF7-7A1D-4AAD-CBF4F0A30C13}"/>
          </ac:picMkLst>
        </pc:picChg>
      </pc:sldChg>
      <pc:sldChg chg="addSp delSp modSp new mod">
        <pc:chgData name="G. Stiehl" userId="1f877281e94bfa0d" providerId="LiveId" clId="{99BAC72C-0FB0-45EF-B14E-9AC903D75510}" dt="2023-11-04T07:09:25.321" v="4326" actId="20577"/>
        <pc:sldMkLst>
          <pc:docMk/>
          <pc:sldMk cId="3618923129" sldId="276"/>
        </pc:sldMkLst>
        <pc:spChg chg="mod">
          <ac:chgData name="G. Stiehl" userId="1f877281e94bfa0d" providerId="LiveId" clId="{99BAC72C-0FB0-45EF-B14E-9AC903D75510}" dt="2023-11-04T06:56:08.488" v="4224" actId="20577"/>
          <ac:spMkLst>
            <pc:docMk/>
            <pc:sldMk cId="3618923129" sldId="276"/>
            <ac:spMk id="2" creationId="{F787A06E-6ABC-6EB2-9DFD-95B6A4885471}"/>
          </ac:spMkLst>
        </pc:spChg>
        <pc:spChg chg="del">
          <ac:chgData name="G. Stiehl" userId="1f877281e94bfa0d" providerId="LiveId" clId="{99BAC72C-0FB0-45EF-B14E-9AC903D75510}" dt="2023-11-04T05:19:28.054" v="467"/>
          <ac:spMkLst>
            <pc:docMk/>
            <pc:sldMk cId="3618923129" sldId="276"/>
            <ac:spMk id="3" creationId="{8A2E9990-27B4-4786-29ED-370B803B3821}"/>
          </ac:spMkLst>
        </pc:spChg>
        <pc:spChg chg="add del mod">
          <ac:chgData name="G. Stiehl" userId="1f877281e94bfa0d" providerId="LiveId" clId="{99BAC72C-0FB0-45EF-B14E-9AC903D75510}" dt="2023-11-04T07:00:59.709" v="4228"/>
          <ac:spMkLst>
            <pc:docMk/>
            <pc:sldMk cId="3618923129" sldId="276"/>
            <ac:spMk id="4" creationId="{447B7382-56AE-E640-EDD5-8D19AF21AC3D}"/>
          </ac:spMkLst>
        </pc:spChg>
        <pc:spChg chg="add mod">
          <ac:chgData name="G. Stiehl" userId="1f877281e94bfa0d" providerId="LiveId" clId="{99BAC72C-0FB0-45EF-B14E-9AC903D75510}" dt="2023-11-04T07:09:25.321" v="4326" actId="20577"/>
          <ac:spMkLst>
            <pc:docMk/>
            <pc:sldMk cId="3618923129" sldId="276"/>
            <ac:spMk id="5" creationId="{5EFA431B-92F5-DE52-83A4-BF79CF99D667}"/>
          </ac:spMkLst>
        </pc:spChg>
        <pc:picChg chg="add mod">
          <ac:chgData name="G. Stiehl" userId="1f877281e94bfa0d" providerId="LiveId" clId="{99BAC72C-0FB0-45EF-B14E-9AC903D75510}" dt="2023-11-04T06:55:54.949" v="4202" actId="1076"/>
          <ac:picMkLst>
            <pc:docMk/>
            <pc:sldMk cId="3618923129" sldId="276"/>
            <ac:picMk id="14338" creationId="{9E0ABC15-FFFE-C70F-9220-4266B4C2FCAB}"/>
          </ac:picMkLst>
        </pc:picChg>
      </pc:sldChg>
      <pc:sldChg chg="addSp delSp modSp new mod">
        <pc:chgData name="G. Stiehl" userId="1f877281e94bfa0d" providerId="LiveId" clId="{99BAC72C-0FB0-45EF-B14E-9AC903D75510}" dt="2023-11-04T06:53:50.078" v="4192" actId="113"/>
        <pc:sldMkLst>
          <pc:docMk/>
          <pc:sldMk cId="3757493146" sldId="277"/>
        </pc:sldMkLst>
        <pc:spChg chg="mod">
          <ac:chgData name="G. Stiehl" userId="1f877281e94bfa0d" providerId="LiveId" clId="{99BAC72C-0FB0-45EF-B14E-9AC903D75510}" dt="2023-11-04T06:47:24.146" v="3687" actId="20577"/>
          <ac:spMkLst>
            <pc:docMk/>
            <pc:sldMk cId="3757493146" sldId="277"/>
            <ac:spMk id="2" creationId="{0200FABF-C37A-B505-A941-BAC5EF8856E4}"/>
          </ac:spMkLst>
        </pc:spChg>
        <pc:spChg chg="del">
          <ac:chgData name="G. Stiehl" userId="1f877281e94bfa0d" providerId="LiveId" clId="{99BAC72C-0FB0-45EF-B14E-9AC903D75510}" dt="2023-11-04T05:19:12.942" v="466"/>
          <ac:spMkLst>
            <pc:docMk/>
            <pc:sldMk cId="3757493146" sldId="277"/>
            <ac:spMk id="3" creationId="{7E6C3A6E-5068-52D2-16CD-D2D8566F230C}"/>
          </ac:spMkLst>
        </pc:spChg>
        <pc:spChg chg="add mod">
          <ac:chgData name="G. Stiehl" userId="1f877281e94bfa0d" providerId="LiveId" clId="{99BAC72C-0FB0-45EF-B14E-9AC903D75510}" dt="2023-11-04T06:53:50.078" v="4192" actId="113"/>
          <ac:spMkLst>
            <pc:docMk/>
            <pc:sldMk cId="3757493146" sldId="277"/>
            <ac:spMk id="5" creationId="{4E8A2058-49D6-3366-6C97-97BE95487C71}"/>
          </ac:spMkLst>
        </pc:spChg>
        <pc:picChg chg="add mod">
          <ac:chgData name="G. Stiehl" userId="1f877281e94bfa0d" providerId="LiveId" clId="{99BAC72C-0FB0-45EF-B14E-9AC903D75510}" dt="2023-11-04T06:47:28.609" v="3688" actId="1076"/>
          <ac:picMkLst>
            <pc:docMk/>
            <pc:sldMk cId="3757493146" sldId="277"/>
            <ac:picMk id="13314" creationId="{6D6CA959-A8C9-CDAA-E951-3ED9A2D47F82}"/>
          </ac:picMkLst>
        </pc:picChg>
      </pc:sldChg>
      <pc:sldChg chg="addSp delSp modSp new mod">
        <pc:chgData name="G. Stiehl" userId="1f877281e94bfa0d" providerId="LiveId" clId="{99BAC72C-0FB0-45EF-B14E-9AC903D75510}" dt="2023-11-04T06:54:12.785" v="4200" actId="20577"/>
        <pc:sldMkLst>
          <pc:docMk/>
          <pc:sldMk cId="2215787648" sldId="278"/>
        </pc:sldMkLst>
        <pc:spChg chg="mod">
          <ac:chgData name="G. Stiehl" userId="1f877281e94bfa0d" providerId="LiveId" clId="{99BAC72C-0FB0-45EF-B14E-9AC903D75510}" dt="2023-11-04T06:39:47.493" v="3142" actId="20577"/>
          <ac:spMkLst>
            <pc:docMk/>
            <pc:sldMk cId="2215787648" sldId="278"/>
            <ac:spMk id="2" creationId="{EB616826-0DD9-0425-27FD-784D43408FB4}"/>
          </ac:spMkLst>
        </pc:spChg>
        <pc:spChg chg="del">
          <ac:chgData name="G. Stiehl" userId="1f877281e94bfa0d" providerId="LiveId" clId="{99BAC72C-0FB0-45EF-B14E-9AC903D75510}" dt="2023-11-04T05:18:59.560" v="465"/>
          <ac:spMkLst>
            <pc:docMk/>
            <pc:sldMk cId="2215787648" sldId="278"/>
            <ac:spMk id="3" creationId="{6ECFC193-2788-16B0-DC61-1BA8BBDCD299}"/>
          </ac:spMkLst>
        </pc:spChg>
        <pc:spChg chg="add mod">
          <ac:chgData name="G. Stiehl" userId="1f877281e94bfa0d" providerId="LiveId" clId="{99BAC72C-0FB0-45EF-B14E-9AC903D75510}" dt="2023-11-04T06:54:12.785" v="4200" actId="20577"/>
          <ac:spMkLst>
            <pc:docMk/>
            <pc:sldMk cId="2215787648" sldId="278"/>
            <ac:spMk id="4" creationId="{F3A65FC3-67AA-1BC7-98CE-FDC9A752C7EA}"/>
          </ac:spMkLst>
        </pc:spChg>
        <pc:picChg chg="add mod">
          <ac:chgData name="G. Stiehl" userId="1f877281e94bfa0d" providerId="LiveId" clId="{99BAC72C-0FB0-45EF-B14E-9AC903D75510}" dt="2023-11-04T06:39:33.001" v="3111" actId="14100"/>
          <ac:picMkLst>
            <pc:docMk/>
            <pc:sldMk cId="2215787648" sldId="278"/>
            <ac:picMk id="12290" creationId="{DBA763E5-6D88-632D-0348-E731D96C355D}"/>
          </ac:picMkLst>
        </pc:picChg>
      </pc:sldChg>
      <pc:sldChg chg="addSp delSp modSp new mod">
        <pc:chgData name="G. Stiehl" userId="1f877281e94bfa0d" providerId="LiveId" clId="{99BAC72C-0FB0-45EF-B14E-9AC903D75510}" dt="2023-11-04T06:39:23.439" v="3109" actId="20577"/>
        <pc:sldMkLst>
          <pc:docMk/>
          <pc:sldMk cId="963008539" sldId="279"/>
        </pc:sldMkLst>
        <pc:spChg chg="mod">
          <ac:chgData name="G. Stiehl" userId="1f877281e94bfa0d" providerId="LiveId" clId="{99BAC72C-0FB0-45EF-B14E-9AC903D75510}" dt="2023-11-04T06:38:33.031" v="3099" actId="1076"/>
          <ac:spMkLst>
            <pc:docMk/>
            <pc:sldMk cId="963008539" sldId="279"/>
            <ac:spMk id="2" creationId="{530D8ED5-3C76-71AA-7DF6-97A65747AE2A}"/>
          </ac:spMkLst>
        </pc:spChg>
        <pc:spChg chg="del">
          <ac:chgData name="G. Stiehl" userId="1f877281e94bfa0d" providerId="LiveId" clId="{99BAC72C-0FB0-45EF-B14E-9AC903D75510}" dt="2023-11-04T05:18:43.761" v="464"/>
          <ac:spMkLst>
            <pc:docMk/>
            <pc:sldMk cId="963008539" sldId="279"/>
            <ac:spMk id="3" creationId="{7D4A7716-5A9E-63AD-BF97-8F25D7C3C5AB}"/>
          </ac:spMkLst>
        </pc:spChg>
        <pc:spChg chg="add mod">
          <ac:chgData name="G. Stiehl" userId="1f877281e94bfa0d" providerId="LiveId" clId="{99BAC72C-0FB0-45EF-B14E-9AC903D75510}" dt="2023-11-04T06:24:29.387" v="3071" actId="20577"/>
          <ac:spMkLst>
            <pc:docMk/>
            <pc:sldMk cId="963008539" sldId="279"/>
            <ac:spMk id="4" creationId="{BDA91E0E-86F5-CA8D-593D-24BCECB7A0A5}"/>
          </ac:spMkLst>
        </pc:spChg>
        <pc:spChg chg="add mod">
          <ac:chgData name="G. Stiehl" userId="1f877281e94bfa0d" providerId="LiveId" clId="{99BAC72C-0FB0-45EF-B14E-9AC903D75510}" dt="2023-11-04T06:28:59.960" v="3092" actId="20577"/>
          <ac:spMkLst>
            <pc:docMk/>
            <pc:sldMk cId="963008539" sldId="279"/>
            <ac:spMk id="5" creationId="{1AD8E97E-1A01-8AE4-2E01-03C568BF34D7}"/>
          </ac:spMkLst>
        </pc:spChg>
        <pc:spChg chg="add del mod">
          <ac:chgData name="G. Stiehl" userId="1f877281e94bfa0d" providerId="LiveId" clId="{99BAC72C-0FB0-45EF-B14E-9AC903D75510}" dt="2023-11-04T06:38:23.368" v="3098"/>
          <ac:spMkLst>
            <pc:docMk/>
            <pc:sldMk cId="963008539" sldId="279"/>
            <ac:spMk id="6" creationId="{A12F27FC-5BEA-6EE6-5A1A-1E6B84B9FC4C}"/>
          </ac:spMkLst>
        </pc:spChg>
        <pc:spChg chg="add mod">
          <ac:chgData name="G. Stiehl" userId="1f877281e94bfa0d" providerId="LiveId" clId="{99BAC72C-0FB0-45EF-B14E-9AC903D75510}" dt="2023-11-04T06:39:23.439" v="3109" actId="20577"/>
          <ac:spMkLst>
            <pc:docMk/>
            <pc:sldMk cId="963008539" sldId="279"/>
            <ac:spMk id="7" creationId="{15131E2D-9FA5-0D44-BD55-1E3E328E65F8}"/>
          </ac:spMkLst>
        </pc:spChg>
        <pc:picChg chg="add mod">
          <ac:chgData name="G. Stiehl" userId="1f877281e94bfa0d" providerId="LiveId" clId="{99BAC72C-0FB0-45EF-B14E-9AC903D75510}" dt="2023-11-04T06:22:05.183" v="3006" actId="14100"/>
          <ac:picMkLst>
            <pc:docMk/>
            <pc:sldMk cId="963008539" sldId="279"/>
            <ac:picMk id="11266" creationId="{52F2F04C-BD6D-38BD-1DFD-F57DF17CF801}"/>
          </ac:picMkLst>
        </pc:picChg>
      </pc:sldChg>
      <pc:sldChg chg="addSp delSp modSp new mod">
        <pc:chgData name="G. Stiehl" userId="1f877281e94bfa0d" providerId="LiveId" clId="{99BAC72C-0FB0-45EF-B14E-9AC903D75510}" dt="2023-11-04T07:10:40.419" v="4394" actId="20577"/>
        <pc:sldMkLst>
          <pc:docMk/>
          <pc:sldMk cId="997208242" sldId="280"/>
        </pc:sldMkLst>
        <pc:spChg chg="mod">
          <ac:chgData name="G. Stiehl" userId="1f877281e94bfa0d" providerId="LiveId" clId="{99BAC72C-0FB0-45EF-B14E-9AC903D75510}" dt="2023-11-04T07:10:40.419" v="4394" actId="20577"/>
          <ac:spMkLst>
            <pc:docMk/>
            <pc:sldMk cId="997208242" sldId="280"/>
            <ac:spMk id="2" creationId="{D1ADE10C-6196-62E6-9585-DA3F3C10D3A5}"/>
          </ac:spMkLst>
        </pc:spChg>
        <pc:spChg chg="del">
          <ac:chgData name="G. Stiehl" userId="1f877281e94bfa0d" providerId="LiveId" clId="{99BAC72C-0FB0-45EF-B14E-9AC903D75510}" dt="2023-11-04T05:20:01.398" v="470"/>
          <ac:spMkLst>
            <pc:docMk/>
            <pc:sldMk cId="997208242" sldId="280"/>
            <ac:spMk id="3" creationId="{7066F8C7-D581-7575-39EB-4D7A60236108}"/>
          </ac:spMkLst>
        </pc:spChg>
        <pc:picChg chg="add mod">
          <ac:chgData name="G. Stiehl" userId="1f877281e94bfa0d" providerId="LiveId" clId="{99BAC72C-0FB0-45EF-B14E-9AC903D75510}" dt="2023-11-04T07:10:24.680" v="4365" actId="14100"/>
          <ac:picMkLst>
            <pc:docMk/>
            <pc:sldMk cId="997208242" sldId="280"/>
            <ac:picMk id="16386" creationId="{D7E8CF97-92D0-DA01-1627-C3466815C4C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8521-FE37-AE89-05FA-D6E6C972D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64CEAA-62CF-1D6E-B1F3-511D28044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789AE-75E0-E9EB-03CB-A7CC4B71573E}"/>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5" name="Footer Placeholder 4">
            <a:extLst>
              <a:ext uri="{FF2B5EF4-FFF2-40B4-BE49-F238E27FC236}">
                <a16:creationId xmlns:a16="http://schemas.microsoft.com/office/drawing/2014/main" id="{0C1117E0-0217-1B54-5A93-29A5DAADF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58A7A-C87E-9202-9874-7C98F3F7850C}"/>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9232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E3B4-0CDE-2813-7EB7-3BCFB807FA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B66EB4-42B0-ABB0-F6B9-E6BD5858E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302B3-F9BF-5222-7633-9FCBBED384AF}"/>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5" name="Footer Placeholder 4">
            <a:extLst>
              <a:ext uri="{FF2B5EF4-FFF2-40B4-BE49-F238E27FC236}">
                <a16:creationId xmlns:a16="http://schemas.microsoft.com/office/drawing/2014/main" id="{6ECD481C-AA44-9298-62AF-D18ACA264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18EC4-0EB0-99EE-27BC-CC4954B85A1E}"/>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71544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F2664B-535C-37BC-68F8-9F3D2C4086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C6993C-67AC-39A6-AF77-78EF92ECDB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DF154-18C1-1C2B-4FCD-0127BD5004A1}"/>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5" name="Footer Placeholder 4">
            <a:extLst>
              <a:ext uri="{FF2B5EF4-FFF2-40B4-BE49-F238E27FC236}">
                <a16:creationId xmlns:a16="http://schemas.microsoft.com/office/drawing/2014/main" id="{0BAE1644-384E-CACB-1B86-8E7897260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6C107-65F8-C946-742F-810648E13C2A}"/>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46179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D34F-1E77-C7F4-6869-341BBE013F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BE596-4199-9937-8079-3397497BF7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1BF7F-DB0C-79D7-3DBB-91F6640CBB60}"/>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5" name="Footer Placeholder 4">
            <a:extLst>
              <a:ext uri="{FF2B5EF4-FFF2-40B4-BE49-F238E27FC236}">
                <a16:creationId xmlns:a16="http://schemas.microsoft.com/office/drawing/2014/main" id="{B4EB68C2-4C44-9C84-8B71-A7BC56812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7DF41-FD4A-5BB6-2441-9C7B7D01D747}"/>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93189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24D5-47D2-855D-A962-63E9FCCD14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3C5297-559D-AA19-7886-47C6A0A7A1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AD829D-05CA-0E62-A19E-C3D4B64FB115}"/>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5" name="Footer Placeholder 4">
            <a:extLst>
              <a:ext uri="{FF2B5EF4-FFF2-40B4-BE49-F238E27FC236}">
                <a16:creationId xmlns:a16="http://schemas.microsoft.com/office/drawing/2014/main" id="{EB18DB90-6682-B085-57B5-752406866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98362-DFF7-7EF7-C0B4-B5312AD97CBF}"/>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73668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7E228-911B-D2B7-22C2-CE084B2FA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A0C041-035B-20AE-A384-E692B4EEA7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A7A5F-D840-CF1B-F5F1-FBC363556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6505EB-5DE0-D99F-CED9-C8E16C4200E9}"/>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6" name="Footer Placeholder 5">
            <a:extLst>
              <a:ext uri="{FF2B5EF4-FFF2-40B4-BE49-F238E27FC236}">
                <a16:creationId xmlns:a16="http://schemas.microsoft.com/office/drawing/2014/main" id="{E132051A-96DB-B206-70D2-613D79C2E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36BEE-A33E-ABAF-49E3-6BE2E74DB193}"/>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105391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F487-0194-8FFD-90AE-B3701456E5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2463A9-3596-FA91-CC34-2DB99AA70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05E46A-FA3F-4BED-3DBC-BCEC21D37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5CA7BF-EA49-AB98-7CC6-6379AA0E8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84609-8B19-A6EE-ED11-60F556A1BC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8E2BE2-4EE8-16E7-9466-2B03DE5D4292}"/>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8" name="Footer Placeholder 7">
            <a:extLst>
              <a:ext uri="{FF2B5EF4-FFF2-40B4-BE49-F238E27FC236}">
                <a16:creationId xmlns:a16="http://schemas.microsoft.com/office/drawing/2014/main" id="{2F772E36-FA93-344F-303B-C88A780C3C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DD52CB-4D8C-A2EF-B300-04F79E263538}"/>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59758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F3CE-FD5A-28CE-BA6C-73116E6847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D2551-0483-EF8E-97F1-8BF6CCEBDA5C}"/>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4" name="Footer Placeholder 3">
            <a:extLst>
              <a:ext uri="{FF2B5EF4-FFF2-40B4-BE49-F238E27FC236}">
                <a16:creationId xmlns:a16="http://schemas.microsoft.com/office/drawing/2014/main" id="{4B589F08-4560-AD39-D920-901BD013CB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382504-FDF9-4D9D-4797-E7A0FFD748A4}"/>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827711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214DE-8915-9A2C-6E01-2B2A2E0BB865}"/>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3" name="Footer Placeholder 2">
            <a:extLst>
              <a:ext uri="{FF2B5EF4-FFF2-40B4-BE49-F238E27FC236}">
                <a16:creationId xmlns:a16="http://schemas.microsoft.com/office/drawing/2014/main" id="{E7723BAD-7FCE-0987-235D-F57783D468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1838CF-5241-4502-D81B-AFC03EC15048}"/>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218006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FAD1-8167-C9DD-CF1B-6CD565478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118F0-B965-E30E-39E9-818B910BF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83C5B1-0D1B-C092-0D5D-9649649F3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2BB08-600D-D91E-17E8-4E187D6CCD8D}"/>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6" name="Footer Placeholder 5">
            <a:extLst>
              <a:ext uri="{FF2B5EF4-FFF2-40B4-BE49-F238E27FC236}">
                <a16:creationId xmlns:a16="http://schemas.microsoft.com/office/drawing/2014/main" id="{D0EA7DB7-2BA0-E039-2B64-996A30886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1F0B6-9E0B-D826-EF36-546EE1B815CE}"/>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209836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6389-EB41-1646-F6B1-01925232A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FFED3-A43D-E9B5-636D-6D812C0B9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C2007C-3ECD-D2EC-790F-4B223B937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38FFF-780F-B3EA-8908-A250EF4FBBE2}"/>
              </a:ext>
            </a:extLst>
          </p:cNvPr>
          <p:cNvSpPr>
            <a:spLocks noGrp="1"/>
          </p:cNvSpPr>
          <p:nvPr>
            <p:ph type="dt" sz="half" idx="10"/>
          </p:nvPr>
        </p:nvSpPr>
        <p:spPr/>
        <p:txBody>
          <a:bodyPr/>
          <a:lstStyle/>
          <a:p>
            <a:fld id="{778FA0B1-87B2-4487-B1AE-59A73EE4DA63}" type="datetimeFigureOut">
              <a:rPr lang="en-US" smtClean="0"/>
              <a:t>11/3/2023</a:t>
            </a:fld>
            <a:endParaRPr lang="en-US"/>
          </a:p>
        </p:txBody>
      </p:sp>
      <p:sp>
        <p:nvSpPr>
          <p:cNvPr id="6" name="Footer Placeholder 5">
            <a:extLst>
              <a:ext uri="{FF2B5EF4-FFF2-40B4-BE49-F238E27FC236}">
                <a16:creationId xmlns:a16="http://schemas.microsoft.com/office/drawing/2014/main" id="{C75A0002-F838-9CFA-D737-EFF99C28D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5837B-F5C8-1E2F-5350-294E16C4E72A}"/>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85681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7FC1B-E63F-9598-7DB7-4212397FA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29C8B-D20C-B020-CC6B-D4236015C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84D7F-1D3E-5940-403C-77C23F519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FA0B1-87B2-4487-B1AE-59A73EE4DA63}" type="datetimeFigureOut">
              <a:rPr lang="en-US" smtClean="0"/>
              <a:t>11/3/2023</a:t>
            </a:fld>
            <a:endParaRPr lang="en-US"/>
          </a:p>
        </p:txBody>
      </p:sp>
      <p:sp>
        <p:nvSpPr>
          <p:cNvPr id="5" name="Footer Placeholder 4">
            <a:extLst>
              <a:ext uri="{FF2B5EF4-FFF2-40B4-BE49-F238E27FC236}">
                <a16:creationId xmlns:a16="http://schemas.microsoft.com/office/drawing/2014/main" id="{700DC76A-2C8C-B70F-6E8F-95131CE25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81AF65-4E08-0045-FD91-5FA3DB829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87379-64AE-445A-B619-801EE3C403BC}" type="slidenum">
              <a:rPr lang="en-US" smtClean="0"/>
              <a:t>‹#›</a:t>
            </a:fld>
            <a:endParaRPr lang="en-US"/>
          </a:p>
        </p:txBody>
      </p:sp>
    </p:spTree>
    <p:extLst>
      <p:ext uri="{BB962C8B-B14F-4D97-AF65-F5344CB8AC3E}">
        <p14:creationId xmlns:p14="http://schemas.microsoft.com/office/powerpoint/2010/main" val="375726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84CA-BDDD-F164-13B0-9E2EB3D05A2C}"/>
              </a:ext>
            </a:extLst>
          </p:cNvPr>
          <p:cNvSpPr>
            <a:spLocks noGrp="1"/>
          </p:cNvSpPr>
          <p:nvPr>
            <p:ph type="ctrTitle"/>
          </p:nvPr>
        </p:nvSpPr>
        <p:spPr/>
        <p:txBody>
          <a:bodyPr/>
          <a:lstStyle/>
          <a:p>
            <a:r>
              <a:rPr lang="en-US" dirty="0"/>
              <a:t>Carbon Emissions Across the United States</a:t>
            </a:r>
          </a:p>
        </p:txBody>
      </p:sp>
      <p:sp>
        <p:nvSpPr>
          <p:cNvPr id="3" name="Subtitle 2">
            <a:extLst>
              <a:ext uri="{FF2B5EF4-FFF2-40B4-BE49-F238E27FC236}">
                <a16:creationId xmlns:a16="http://schemas.microsoft.com/office/drawing/2014/main" id="{A6AE399A-532B-FC4E-8FCA-418DA3DE69E9}"/>
              </a:ext>
            </a:extLst>
          </p:cNvPr>
          <p:cNvSpPr>
            <a:spLocks noGrp="1"/>
          </p:cNvSpPr>
          <p:nvPr>
            <p:ph type="subTitle" idx="1"/>
          </p:nvPr>
        </p:nvSpPr>
        <p:spPr/>
        <p:txBody>
          <a:bodyPr/>
          <a:lstStyle/>
          <a:p>
            <a:r>
              <a:rPr lang="en-US" dirty="0"/>
              <a:t>Team Members: </a:t>
            </a:r>
            <a:r>
              <a:rPr lang="en-US" b="0" i="0" dirty="0">
                <a:effectLst/>
              </a:rPr>
              <a:t>Supriya </a:t>
            </a:r>
            <a:r>
              <a:rPr lang="en-US" b="0" i="0" dirty="0" err="1">
                <a:effectLst/>
              </a:rPr>
              <a:t>Vadakkeveetil</a:t>
            </a:r>
            <a:r>
              <a:rPr lang="en-US" b="0" i="0" dirty="0">
                <a:effectLst/>
              </a:rPr>
              <a:t>, </a:t>
            </a:r>
            <a:r>
              <a:rPr lang="en-US" b="0" i="0" dirty="0" err="1">
                <a:effectLst/>
              </a:rPr>
              <a:t>Riptapan</a:t>
            </a:r>
            <a:r>
              <a:rPr lang="en-US" b="0" i="0" dirty="0">
                <a:effectLst/>
              </a:rPr>
              <a:t> Singh Johal, and Garrett Stiehl</a:t>
            </a:r>
            <a:endParaRPr lang="en-US" dirty="0"/>
          </a:p>
        </p:txBody>
      </p:sp>
    </p:spTree>
    <p:extLst>
      <p:ext uri="{BB962C8B-B14F-4D97-AF65-F5344CB8AC3E}">
        <p14:creationId xmlns:p14="http://schemas.microsoft.com/office/powerpoint/2010/main" val="279080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75B6-C3E6-7F5D-A0E5-A2FA0A6AD908}"/>
              </a:ext>
            </a:extLst>
          </p:cNvPr>
          <p:cNvSpPr>
            <a:spLocks noGrp="1"/>
          </p:cNvSpPr>
          <p:nvPr>
            <p:ph type="title"/>
          </p:nvPr>
        </p:nvSpPr>
        <p:spPr>
          <a:xfrm>
            <a:off x="876693" y="741391"/>
            <a:ext cx="3455821" cy="1616203"/>
          </a:xfrm>
        </p:spPr>
        <p:txBody>
          <a:bodyPr anchor="b">
            <a:normAutofit/>
          </a:bodyPr>
          <a:lstStyle/>
          <a:p>
            <a:r>
              <a:rPr lang="en-US" sz="3200" dirty="0"/>
              <a:t>Electric CO2 Emissions</a:t>
            </a:r>
          </a:p>
        </p:txBody>
      </p:sp>
      <p:sp>
        <p:nvSpPr>
          <p:cNvPr id="1030" name="Content Placeholder 1029">
            <a:extLst>
              <a:ext uri="{FF2B5EF4-FFF2-40B4-BE49-F238E27FC236}">
                <a16:creationId xmlns:a16="http://schemas.microsoft.com/office/drawing/2014/main" id="{DE4B65BE-EA6A-D444-9749-21A00B170E32}"/>
              </a:ext>
            </a:extLst>
          </p:cNvPr>
          <p:cNvSpPr>
            <a:spLocks noGrp="1"/>
          </p:cNvSpPr>
          <p:nvPr>
            <p:ph idx="1"/>
          </p:nvPr>
        </p:nvSpPr>
        <p:spPr>
          <a:xfrm>
            <a:off x="876693" y="2533476"/>
            <a:ext cx="3455821" cy="3447832"/>
          </a:xfrm>
        </p:spPr>
        <p:txBody>
          <a:bodyPr anchor="t">
            <a:normAutofit/>
          </a:bodyPr>
          <a:lstStyle/>
          <a:p>
            <a:r>
              <a:rPr lang="en-US" sz="2000" dirty="0"/>
              <a:t>Texas’ electric industry Co2 emissions is around 100 </a:t>
            </a:r>
            <a:r>
              <a:rPr lang="en-US" sz="2000" dirty="0" err="1"/>
              <a:t>mmt</a:t>
            </a:r>
            <a:r>
              <a:rPr lang="en-US" sz="2000" dirty="0"/>
              <a:t> </a:t>
            </a:r>
            <a:r>
              <a:rPr lang="en-US" sz="2000" b="1" dirty="0"/>
              <a:t>more </a:t>
            </a:r>
            <a:r>
              <a:rPr lang="en-US" sz="2000" dirty="0"/>
              <a:t>than four out of the top five Co2 producing states</a:t>
            </a:r>
          </a:p>
          <a:p>
            <a:r>
              <a:rPr lang="en-US" sz="2000" dirty="0"/>
              <a:t>There has been a gradual </a:t>
            </a:r>
            <a:r>
              <a:rPr lang="en-US" sz="2000" b="1" dirty="0"/>
              <a:t>downward trend</a:t>
            </a:r>
            <a:r>
              <a:rPr lang="en-US" sz="2000" dirty="0"/>
              <a:t> in all five of the top five Co2 producing states in the last 10 years </a:t>
            </a:r>
          </a:p>
          <a:p>
            <a:endParaRPr lang="en-US" sz="2000" dirty="0"/>
          </a:p>
        </p:txBody>
      </p:sp>
      <p:pic>
        <p:nvPicPr>
          <p:cNvPr id="1026" name="Picture 2" descr="A graph with different colored lines&#10;&#10;Description automatically generated">
            <a:extLst>
              <a:ext uri="{FF2B5EF4-FFF2-40B4-BE49-F238E27FC236}">
                <a16:creationId xmlns:a16="http://schemas.microsoft.com/office/drawing/2014/main" id="{FE8E8AD2-B106-67DF-9968-FFC4C87E56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32514" y="808418"/>
            <a:ext cx="7952347" cy="5308191"/>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34" name="Rectangle 103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3477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2DA45-B931-5AA4-BECA-0D0E327111CC}"/>
              </a:ext>
            </a:extLst>
          </p:cNvPr>
          <p:cNvSpPr>
            <a:spLocks noGrp="1"/>
          </p:cNvSpPr>
          <p:nvPr>
            <p:ph type="title"/>
          </p:nvPr>
        </p:nvSpPr>
        <p:spPr>
          <a:xfrm>
            <a:off x="429768" y="411480"/>
            <a:ext cx="11201400" cy="1106424"/>
          </a:xfrm>
        </p:spPr>
        <p:txBody>
          <a:bodyPr>
            <a:normAutofit/>
          </a:bodyPr>
          <a:lstStyle/>
          <a:p>
            <a:r>
              <a:rPr lang="en-US" sz="3600" dirty="0"/>
              <a:t>Industrial CO2 </a:t>
            </a:r>
          </a:p>
        </p:txBody>
      </p:sp>
      <p:sp>
        <p:nvSpPr>
          <p:cNvPr id="3083" name="Rectangle 308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4" name="Picture 2">
            <a:extLst>
              <a:ext uri="{FF2B5EF4-FFF2-40B4-BE49-F238E27FC236}">
                <a16:creationId xmlns:a16="http://schemas.microsoft.com/office/drawing/2014/main" id="{A7197A1B-0844-0BFC-511B-62FEFD1599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768" y="1740663"/>
            <a:ext cx="6702552" cy="4473953"/>
          </a:xfrm>
          <a:prstGeom prst="rect">
            <a:avLst/>
          </a:prstGeom>
          <a:noFill/>
          <a:extLst>
            <a:ext uri="{909E8E84-426E-40DD-AFC4-6F175D3DCCD1}">
              <a14:hiddenFill xmlns:a14="http://schemas.microsoft.com/office/drawing/2010/main">
                <a:solidFill>
                  <a:srgbClr val="FFFFFF"/>
                </a:solidFill>
              </a14:hiddenFill>
            </a:ext>
          </a:extLst>
        </p:spPr>
      </p:pic>
      <p:sp useBgFill="1">
        <p:nvSpPr>
          <p:cNvPr id="3085" name="Rectangle 308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8" name="Content Placeholder 3077">
            <a:extLst>
              <a:ext uri="{FF2B5EF4-FFF2-40B4-BE49-F238E27FC236}">
                <a16:creationId xmlns:a16="http://schemas.microsoft.com/office/drawing/2014/main" id="{C1525D0C-81CA-8602-C0CB-07EE5FA228FD}"/>
              </a:ext>
            </a:extLst>
          </p:cNvPr>
          <p:cNvSpPr>
            <a:spLocks noGrp="1"/>
          </p:cNvSpPr>
          <p:nvPr>
            <p:ph idx="1"/>
          </p:nvPr>
        </p:nvSpPr>
        <p:spPr>
          <a:xfrm>
            <a:off x="7938752" y="2020824"/>
            <a:ext cx="3455097" cy="3959352"/>
          </a:xfrm>
        </p:spPr>
        <p:txBody>
          <a:bodyPr anchor="ctr">
            <a:normAutofit/>
          </a:bodyPr>
          <a:lstStyle/>
          <a:p>
            <a:r>
              <a:rPr lang="en-US" sz="1800" dirty="0"/>
              <a:t>Texas’ industrial sector is also the highest contributor among the top five states</a:t>
            </a:r>
          </a:p>
          <a:p>
            <a:r>
              <a:rPr lang="en-US" sz="1800" dirty="0"/>
              <a:t>Texas also displays a </a:t>
            </a:r>
            <a:r>
              <a:rPr lang="en-US" sz="1800" b="1" dirty="0"/>
              <a:t>gradual upward trend </a:t>
            </a:r>
            <a:r>
              <a:rPr lang="en-US" sz="1800" dirty="0"/>
              <a:t>in industrial Co2 emissions, whereas other states remain steady </a:t>
            </a:r>
          </a:p>
          <a:p>
            <a:r>
              <a:rPr lang="en-US" sz="1800" b="1" dirty="0"/>
              <a:t>Texas currently sits above 225 </a:t>
            </a:r>
            <a:r>
              <a:rPr lang="en-US" sz="1800" b="1" dirty="0" err="1"/>
              <a:t>mmt</a:t>
            </a:r>
            <a:r>
              <a:rPr lang="en-US" sz="1800" dirty="0"/>
              <a:t>, whereas the other four states are all </a:t>
            </a:r>
            <a:r>
              <a:rPr lang="en-US" sz="1800" b="1" dirty="0"/>
              <a:t>below 125 </a:t>
            </a:r>
            <a:r>
              <a:rPr lang="en-US" sz="1800" b="1" dirty="0" err="1"/>
              <a:t>mmt</a:t>
            </a:r>
            <a:r>
              <a:rPr lang="en-US" sz="1800" b="1" dirty="0"/>
              <a:t> </a:t>
            </a:r>
          </a:p>
        </p:txBody>
      </p:sp>
    </p:spTree>
    <p:extLst>
      <p:ext uri="{BB962C8B-B14F-4D97-AF65-F5344CB8AC3E}">
        <p14:creationId xmlns:p14="http://schemas.microsoft.com/office/powerpoint/2010/main" val="1227883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C197D-8501-B4D4-A590-7189FB5E452D}"/>
              </a:ext>
            </a:extLst>
          </p:cNvPr>
          <p:cNvSpPr>
            <a:spLocks noGrp="1"/>
          </p:cNvSpPr>
          <p:nvPr>
            <p:ph type="title"/>
          </p:nvPr>
        </p:nvSpPr>
        <p:spPr>
          <a:xfrm>
            <a:off x="429768" y="411480"/>
            <a:ext cx="11201400" cy="1106424"/>
          </a:xfrm>
        </p:spPr>
        <p:txBody>
          <a:bodyPr>
            <a:normAutofit/>
          </a:bodyPr>
          <a:lstStyle/>
          <a:p>
            <a:r>
              <a:rPr lang="en-US" sz="3600" dirty="0"/>
              <a:t>Transportation CO2</a:t>
            </a:r>
          </a:p>
        </p:txBody>
      </p:sp>
      <p:sp>
        <p:nvSpPr>
          <p:cNvPr id="4107" name="Rectangle 4106">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098" name="Picture 2">
            <a:extLst>
              <a:ext uri="{FF2B5EF4-FFF2-40B4-BE49-F238E27FC236}">
                <a16:creationId xmlns:a16="http://schemas.microsoft.com/office/drawing/2014/main" id="{C4D6C718-786F-4DB4-C511-0C1F6B12B0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037" y="1465999"/>
            <a:ext cx="7638838" cy="5098924"/>
          </a:xfrm>
          <a:prstGeom prst="rect">
            <a:avLst/>
          </a:prstGeom>
          <a:noFill/>
          <a:extLst>
            <a:ext uri="{909E8E84-426E-40DD-AFC4-6F175D3DCCD1}">
              <a14:hiddenFill xmlns:a14="http://schemas.microsoft.com/office/drawing/2010/main">
                <a:solidFill>
                  <a:srgbClr val="FFFFFF"/>
                </a:solidFill>
              </a14:hiddenFill>
            </a:ext>
          </a:extLst>
        </p:spPr>
      </p:pic>
      <p:sp useBgFill="1">
        <p:nvSpPr>
          <p:cNvPr id="4109" name="Rectangle 4108">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2" name="Content Placeholder 4101">
            <a:extLst>
              <a:ext uri="{FF2B5EF4-FFF2-40B4-BE49-F238E27FC236}">
                <a16:creationId xmlns:a16="http://schemas.microsoft.com/office/drawing/2014/main" id="{10BB4909-6C66-D541-7C18-1C4E3821723A}"/>
              </a:ext>
            </a:extLst>
          </p:cNvPr>
          <p:cNvSpPr>
            <a:spLocks noGrp="1"/>
          </p:cNvSpPr>
          <p:nvPr>
            <p:ph idx="1"/>
          </p:nvPr>
        </p:nvSpPr>
        <p:spPr>
          <a:xfrm>
            <a:off x="7938752" y="2020824"/>
            <a:ext cx="3455097" cy="3959352"/>
          </a:xfrm>
        </p:spPr>
        <p:txBody>
          <a:bodyPr anchor="ctr">
            <a:normAutofit/>
          </a:bodyPr>
          <a:lstStyle/>
          <a:p>
            <a:r>
              <a:rPr lang="en-US" sz="1800" dirty="0"/>
              <a:t>The top five Co2 producers change for the transportation sector, with </a:t>
            </a:r>
            <a:r>
              <a:rPr lang="en-US" sz="1800" b="1" dirty="0"/>
              <a:t>Texas being the only to remain</a:t>
            </a:r>
          </a:p>
          <a:p>
            <a:r>
              <a:rPr lang="en-US" sz="1800" b="1" dirty="0"/>
              <a:t>Texas and California </a:t>
            </a:r>
            <a:r>
              <a:rPr lang="en-US" sz="1800" dirty="0"/>
              <a:t>are the highest Co2 contributors in the transportation sector and both follow similar trends over the past 10 years</a:t>
            </a:r>
          </a:p>
          <a:p>
            <a:r>
              <a:rPr lang="en-US" sz="1800" b="1" dirty="0"/>
              <a:t>All five states experiences a sharp rise in emissions after 2020</a:t>
            </a:r>
          </a:p>
        </p:txBody>
      </p:sp>
    </p:spTree>
    <p:extLst>
      <p:ext uri="{BB962C8B-B14F-4D97-AF65-F5344CB8AC3E}">
        <p14:creationId xmlns:p14="http://schemas.microsoft.com/office/powerpoint/2010/main" val="300111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8ED5-3C76-71AA-7DF6-97A65747AE2A}"/>
              </a:ext>
            </a:extLst>
          </p:cNvPr>
          <p:cNvSpPr>
            <a:spLocks noGrp="1"/>
          </p:cNvSpPr>
          <p:nvPr>
            <p:ph type="title"/>
          </p:nvPr>
        </p:nvSpPr>
        <p:spPr>
          <a:xfrm>
            <a:off x="615461" y="471104"/>
            <a:ext cx="10515600" cy="1325563"/>
          </a:xfrm>
        </p:spPr>
        <p:txBody>
          <a:bodyPr/>
          <a:lstStyle/>
          <a:p>
            <a:r>
              <a:rPr lang="en-US" dirty="0"/>
              <a:t>Comparison of CO2 Emissions for Top 5 Electric Sector States</a:t>
            </a:r>
          </a:p>
        </p:txBody>
      </p:sp>
      <p:pic>
        <p:nvPicPr>
          <p:cNvPr id="11266" name="Picture 2">
            <a:extLst>
              <a:ext uri="{FF2B5EF4-FFF2-40B4-BE49-F238E27FC236}">
                <a16:creationId xmlns:a16="http://schemas.microsoft.com/office/drawing/2014/main" id="{52F2F04C-BD6D-38BD-1DFD-F57DF17CF8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626" y="2005117"/>
            <a:ext cx="8116377" cy="473455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101">
            <a:extLst>
              <a:ext uri="{FF2B5EF4-FFF2-40B4-BE49-F238E27FC236}">
                <a16:creationId xmlns:a16="http://schemas.microsoft.com/office/drawing/2014/main" id="{BDA91E0E-86F5-CA8D-593D-24BCECB7A0A5}"/>
              </a:ext>
            </a:extLst>
          </p:cNvPr>
          <p:cNvSpPr txBox="1">
            <a:spLocks/>
          </p:cNvSpPr>
          <p:nvPr/>
        </p:nvSpPr>
        <p:spPr>
          <a:xfrm>
            <a:off x="7938752" y="2020824"/>
            <a:ext cx="3455097" cy="395935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p:txBody>
      </p:sp>
      <p:sp>
        <p:nvSpPr>
          <p:cNvPr id="5" name="Content Placeholder 4101">
            <a:extLst>
              <a:ext uri="{FF2B5EF4-FFF2-40B4-BE49-F238E27FC236}">
                <a16:creationId xmlns:a16="http://schemas.microsoft.com/office/drawing/2014/main" id="{1AD8E97E-1A01-8AE4-2E01-03C568BF34D7}"/>
              </a:ext>
            </a:extLst>
          </p:cNvPr>
          <p:cNvSpPr txBox="1">
            <a:spLocks/>
          </p:cNvSpPr>
          <p:nvPr/>
        </p:nvSpPr>
        <p:spPr>
          <a:xfrm>
            <a:off x="8091152" y="2173224"/>
            <a:ext cx="3455097" cy="395935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p:txBody>
      </p:sp>
      <p:sp>
        <p:nvSpPr>
          <p:cNvPr id="7" name="TextBox 6">
            <a:extLst>
              <a:ext uri="{FF2B5EF4-FFF2-40B4-BE49-F238E27FC236}">
                <a16:creationId xmlns:a16="http://schemas.microsoft.com/office/drawing/2014/main" id="{15131E2D-9FA5-0D44-BD55-1E3E328E65F8}"/>
              </a:ext>
            </a:extLst>
          </p:cNvPr>
          <p:cNvSpPr txBox="1"/>
          <p:nvPr/>
        </p:nvSpPr>
        <p:spPr>
          <a:xfrm>
            <a:off x="8264769" y="2391508"/>
            <a:ext cx="3540369" cy="369332"/>
          </a:xfrm>
          <a:prstGeom prst="rect">
            <a:avLst/>
          </a:prstGeom>
          <a:noFill/>
        </p:spPr>
        <p:txBody>
          <a:bodyPr wrap="square" rtlCol="0">
            <a:spAutoFit/>
          </a:bodyPr>
          <a:lstStyle/>
          <a:p>
            <a:r>
              <a:rPr lang="en-US" dirty="0"/>
              <a:t>Not Sure </a:t>
            </a:r>
          </a:p>
        </p:txBody>
      </p:sp>
    </p:spTree>
    <p:extLst>
      <p:ext uri="{BB962C8B-B14F-4D97-AF65-F5344CB8AC3E}">
        <p14:creationId xmlns:p14="http://schemas.microsoft.com/office/powerpoint/2010/main" val="963008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6826-0DD9-0425-27FD-784D43408FB4}"/>
              </a:ext>
            </a:extLst>
          </p:cNvPr>
          <p:cNvSpPr>
            <a:spLocks noGrp="1"/>
          </p:cNvSpPr>
          <p:nvPr>
            <p:ph type="title"/>
          </p:nvPr>
        </p:nvSpPr>
        <p:spPr/>
        <p:txBody>
          <a:bodyPr/>
          <a:lstStyle/>
          <a:p>
            <a:r>
              <a:rPr lang="en-US" dirty="0"/>
              <a:t>National VS State Average</a:t>
            </a:r>
          </a:p>
        </p:txBody>
      </p:sp>
      <p:pic>
        <p:nvPicPr>
          <p:cNvPr id="12290" name="Picture 2">
            <a:extLst>
              <a:ext uri="{FF2B5EF4-FFF2-40B4-BE49-F238E27FC236}">
                <a16:creationId xmlns:a16="http://schemas.microsoft.com/office/drawing/2014/main" id="{DBA763E5-6D88-632D-0348-E731D96C35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23967" y="1793631"/>
            <a:ext cx="6909105" cy="46060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A65FC3-67AA-1BC7-98CE-FDC9A752C7EA}"/>
              </a:ext>
            </a:extLst>
          </p:cNvPr>
          <p:cNvSpPr txBox="1"/>
          <p:nvPr/>
        </p:nvSpPr>
        <p:spPr>
          <a:xfrm>
            <a:off x="398585" y="1910862"/>
            <a:ext cx="3962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Not Sure</a:t>
            </a:r>
          </a:p>
        </p:txBody>
      </p:sp>
    </p:spTree>
    <p:extLst>
      <p:ext uri="{BB962C8B-B14F-4D97-AF65-F5344CB8AC3E}">
        <p14:creationId xmlns:p14="http://schemas.microsoft.com/office/powerpoint/2010/main" val="2215787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FABF-C37A-B505-A941-BAC5EF8856E4}"/>
              </a:ext>
            </a:extLst>
          </p:cNvPr>
          <p:cNvSpPr>
            <a:spLocks noGrp="1"/>
          </p:cNvSpPr>
          <p:nvPr>
            <p:ph type="title"/>
          </p:nvPr>
        </p:nvSpPr>
        <p:spPr/>
        <p:txBody>
          <a:bodyPr/>
          <a:lstStyle/>
          <a:p>
            <a:r>
              <a:rPr lang="en-US" dirty="0"/>
              <a:t>National VS State</a:t>
            </a:r>
          </a:p>
        </p:txBody>
      </p:sp>
      <p:pic>
        <p:nvPicPr>
          <p:cNvPr id="13314" name="Picture 2">
            <a:extLst>
              <a:ext uri="{FF2B5EF4-FFF2-40B4-BE49-F238E27FC236}">
                <a16:creationId xmlns:a16="http://schemas.microsoft.com/office/drawing/2014/main" id="{6D6CA959-A8C9-CDAA-E951-3ED9A2D47F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2017" y="1690688"/>
            <a:ext cx="5801783"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8A2058-49D6-3366-6C97-97BE95487C71}"/>
              </a:ext>
            </a:extLst>
          </p:cNvPr>
          <p:cNvSpPr txBox="1"/>
          <p:nvPr/>
        </p:nvSpPr>
        <p:spPr>
          <a:xfrm>
            <a:off x="375138" y="1690688"/>
            <a:ext cx="5076093" cy="2585323"/>
          </a:xfrm>
          <a:prstGeom prst="rect">
            <a:avLst/>
          </a:prstGeom>
          <a:noFill/>
        </p:spPr>
        <p:txBody>
          <a:bodyPr wrap="square">
            <a:spAutoFit/>
          </a:bodyPr>
          <a:lstStyle/>
          <a:p>
            <a:pPr marL="285750" indent="-285750">
              <a:buFont typeface="Arial" panose="020B0604020202020204" pitchFamily="34" charset="0"/>
              <a:buChar char="•"/>
            </a:pPr>
            <a:r>
              <a:rPr lang="en-US" dirty="0"/>
              <a:t>The </a:t>
            </a:r>
            <a:r>
              <a:rPr lang="en-US" b="1" dirty="0"/>
              <a:t>national average of CO2 emissions is minimal </a:t>
            </a:r>
            <a:r>
              <a:rPr lang="en-US" dirty="0"/>
              <a:t>compared to the top 5 producing states. </a:t>
            </a:r>
          </a:p>
          <a:p>
            <a:pPr marL="285750" indent="-285750">
              <a:buFont typeface="Arial" panose="020B0604020202020204" pitchFamily="34" charset="0"/>
              <a:buChar char="•"/>
            </a:pPr>
            <a:r>
              <a:rPr lang="en-US" dirty="0"/>
              <a:t>Texas, California, Florida, Pennsylvania and Illinois are the leading states in CO2 emissions. </a:t>
            </a:r>
          </a:p>
          <a:p>
            <a:pPr marL="285750" indent="-285750">
              <a:buFont typeface="Arial" panose="020B0604020202020204" pitchFamily="34" charset="0"/>
              <a:buChar char="•"/>
            </a:pPr>
            <a:r>
              <a:rPr lang="en-US" dirty="0"/>
              <a:t>The gap between the leading state, Texas, and California in </a:t>
            </a:r>
            <a:r>
              <a:rPr lang="en-US" b="1" dirty="0"/>
              <a:t>CO2 emissions accurately show the difference </a:t>
            </a:r>
            <a:r>
              <a:rPr lang="en-US" dirty="0"/>
              <a:t>between California's push to quadruple clean energy production while Texas so no current goals. </a:t>
            </a:r>
          </a:p>
        </p:txBody>
      </p:sp>
    </p:spTree>
    <p:extLst>
      <p:ext uri="{BB962C8B-B14F-4D97-AF65-F5344CB8AC3E}">
        <p14:creationId xmlns:p14="http://schemas.microsoft.com/office/powerpoint/2010/main" val="3757493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A06E-6ABC-6EB2-9DFD-95B6A4885471}"/>
              </a:ext>
            </a:extLst>
          </p:cNvPr>
          <p:cNvSpPr>
            <a:spLocks noGrp="1"/>
          </p:cNvSpPr>
          <p:nvPr>
            <p:ph type="title"/>
          </p:nvPr>
        </p:nvSpPr>
        <p:spPr/>
        <p:txBody>
          <a:bodyPr/>
          <a:lstStyle/>
          <a:p>
            <a:r>
              <a:rPr lang="en-US" dirty="0"/>
              <a:t>Deeper Dive Into Texas</a:t>
            </a:r>
          </a:p>
        </p:txBody>
      </p:sp>
      <p:pic>
        <p:nvPicPr>
          <p:cNvPr id="14338" name="Picture 2">
            <a:extLst>
              <a:ext uri="{FF2B5EF4-FFF2-40B4-BE49-F238E27FC236}">
                <a16:creationId xmlns:a16="http://schemas.microsoft.com/office/drawing/2014/main" id="{9E0ABC15-FFFE-C70F-9220-4266B4C2FC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015" y="1441755"/>
            <a:ext cx="9122333" cy="53213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FA431B-92F5-DE52-83A4-BF79CF99D667}"/>
              </a:ext>
            </a:extLst>
          </p:cNvPr>
          <p:cNvSpPr txBox="1"/>
          <p:nvPr/>
        </p:nvSpPr>
        <p:spPr>
          <a:xfrm>
            <a:off x="8452338" y="1441755"/>
            <a:ext cx="300110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From 2019 to 2020 Texas experienced a sudden decrease in all sectors CO2 emissions.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8923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0037-55B8-215F-33C2-E4C5C5FB7363}"/>
              </a:ext>
            </a:extLst>
          </p:cNvPr>
          <p:cNvSpPr>
            <a:spLocks noGrp="1"/>
          </p:cNvSpPr>
          <p:nvPr>
            <p:ph type="title"/>
          </p:nvPr>
        </p:nvSpPr>
        <p:spPr/>
        <p:txBody>
          <a:bodyPr/>
          <a:lstStyle/>
          <a:p>
            <a:r>
              <a:rPr lang="en-US" dirty="0"/>
              <a:t>Top 5 Transportation CO2 States</a:t>
            </a:r>
          </a:p>
        </p:txBody>
      </p:sp>
      <p:pic>
        <p:nvPicPr>
          <p:cNvPr id="15362" name="Picture 2">
            <a:extLst>
              <a:ext uri="{FF2B5EF4-FFF2-40B4-BE49-F238E27FC236}">
                <a16:creationId xmlns:a16="http://schemas.microsoft.com/office/drawing/2014/main" id="{C03BF61F-9CF7-7A1D-4AAD-CBF4F0A30C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304" y="1473932"/>
            <a:ext cx="9048959" cy="5278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660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E10C-6196-62E6-9585-DA3F3C10D3A5}"/>
              </a:ext>
            </a:extLst>
          </p:cNvPr>
          <p:cNvSpPr>
            <a:spLocks noGrp="1"/>
          </p:cNvSpPr>
          <p:nvPr>
            <p:ph type="title"/>
          </p:nvPr>
        </p:nvSpPr>
        <p:spPr/>
        <p:txBody>
          <a:bodyPr/>
          <a:lstStyle/>
          <a:p>
            <a:r>
              <a:rPr lang="en-US" dirty="0"/>
              <a:t>Top 5 Industrial CO2 States</a:t>
            </a:r>
          </a:p>
        </p:txBody>
      </p:sp>
      <p:pic>
        <p:nvPicPr>
          <p:cNvPr id="16386" name="Picture 2">
            <a:extLst>
              <a:ext uri="{FF2B5EF4-FFF2-40B4-BE49-F238E27FC236}">
                <a16:creationId xmlns:a16="http://schemas.microsoft.com/office/drawing/2014/main" id="{D7E8CF97-92D0-DA01-1627-C3466815C4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4271" y="1509102"/>
            <a:ext cx="9169539" cy="5348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208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402B-EDE4-B67C-E007-9BA870E1157C}"/>
              </a:ext>
            </a:extLst>
          </p:cNvPr>
          <p:cNvSpPr>
            <a:spLocks noGrp="1"/>
          </p:cNvSpPr>
          <p:nvPr>
            <p:ph type="title"/>
          </p:nvPr>
        </p:nvSpPr>
        <p:spPr/>
        <p:txBody>
          <a:bodyPr/>
          <a:lstStyle/>
          <a:p>
            <a:r>
              <a:rPr lang="en-US" dirty="0"/>
              <a:t>Impacts Analysis </a:t>
            </a:r>
          </a:p>
        </p:txBody>
      </p:sp>
      <p:sp>
        <p:nvSpPr>
          <p:cNvPr id="3" name="Content Placeholder 2">
            <a:extLst>
              <a:ext uri="{FF2B5EF4-FFF2-40B4-BE49-F238E27FC236}">
                <a16:creationId xmlns:a16="http://schemas.microsoft.com/office/drawing/2014/main" id="{E3D0D80F-196A-EA17-36BA-02769744E30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63348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34FC-2AD3-53BA-B245-8999263660C4}"/>
              </a:ext>
            </a:extLst>
          </p:cNvPr>
          <p:cNvSpPr>
            <a:spLocks noGrp="1"/>
          </p:cNvSpPr>
          <p:nvPr>
            <p:ph type="title"/>
          </p:nvPr>
        </p:nvSpPr>
        <p:spPr/>
        <p:txBody>
          <a:bodyPr/>
          <a:lstStyle/>
          <a:p>
            <a:r>
              <a:rPr lang="en-US" dirty="0"/>
              <a:t>Project Description </a:t>
            </a:r>
          </a:p>
        </p:txBody>
      </p:sp>
      <p:sp>
        <p:nvSpPr>
          <p:cNvPr id="3" name="Content Placeholder 2">
            <a:extLst>
              <a:ext uri="{FF2B5EF4-FFF2-40B4-BE49-F238E27FC236}">
                <a16:creationId xmlns:a16="http://schemas.microsoft.com/office/drawing/2014/main" id="{FDD3E9CF-017F-6882-DDBB-0C3C5EE5ACF6}"/>
              </a:ext>
            </a:extLst>
          </p:cNvPr>
          <p:cNvSpPr>
            <a:spLocks noGrp="1"/>
          </p:cNvSpPr>
          <p:nvPr>
            <p:ph idx="1"/>
          </p:nvPr>
        </p:nvSpPr>
        <p:spPr/>
        <p:txBody>
          <a:bodyPr>
            <a:normAutofit/>
          </a:bodyPr>
          <a:lstStyle/>
          <a:p>
            <a:r>
              <a:rPr lang="en-US" b="0" i="0" dirty="0">
                <a:effectLst/>
              </a:rPr>
              <a:t>The project on Carbon emissions across United States aims to perform an Exploratory Data Analysis to investigate the Carbon Emissions in United States, focusing mainly on region wise analysis and the contributors for Carbon Emissions. We will explore public datasets, employ data analysis methods to dig deeper into the environmental impact and mainly its impact on health of people in United states. The motivation for the project comes from the need to understand the challenges to the environment caused by carbon emissions and the sustainability initiatives being undertaken to curb these emissions.</a:t>
            </a:r>
            <a:endParaRPr lang="en-US" dirty="0"/>
          </a:p>
        </p:txBody>
      </p:sp>
    </p:spTree>
    <p:extLst>
      <p:ext uri="{BB962C8B-B14F-4D97-AF65-F5344CB8AC3E}">
        <p14:creationId xmlns:p14="http://schemas.microsoft.com/office/powerpoint/2010/main" val="4199138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7917-BCEB-D2B7-4121-B5F5F0DF246D}"/>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6EEA3A06-1D0E-33A3-3B81-59728230A6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83362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B820-EBEC-9850-CB4B-7703F4A9FBD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8C35D5A-C088-D1C2-DD0F-C6AB5C733BE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4920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6421-37E7-807B-DA3E-42ADF1400937}"/>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C0131747-4A02-6C49-208D-B6499F2F56FD}"/>
              </a:ext>
            </a:extLst>
          </p:cNvPr>
          <p:cNvSpPr>
            <a:spLocks noGrp="1"/>
          </p:cNvSpPr>
          <p:nvPr>
            <p:ph idx="1"/>
          </p:nvPr>
        </p:nvSpPr>
        <p:spPr/>
        <p:txBody>
          <a:bodyPr/>
          <a:lstStyle/>
          <a:p>
            <a:r>
              <a:rPr lang="en-US" dirty="0"/>
              <a:t>What were the CO2 emissions in the United States over the past decade?</a:t>
            </a:r>
          </a:p>
          <a:p>
            <a:r>
              <a:rPr lang="en-US" dirty="0"/>
              <a:t>How do these emissions vary across the country? </a:t>
            </a:r>
          </a:p>
          <a:p>
            <a:r>
              <a:rPr lang="en-US" dirty="0"/>
              <a:t>What are the impacts of these carbon emissions?</a:t>
            </a:r>
          </a:p>
          <a:p>
            <a:endParaRPr lang="en-US" dirty="0"/>
          </a:p>
        </p:txBody>
      </p:sp>
    </p:spTree>
    <p:extLst>
      <p:ext uri="{BB962C8B-B14F-4D97-AF65-F5344CB8AC3E}">
        <p14:creationId xmlns:p14="http://schemas.microsoft.com/office/powerpoint/2010/main" val="171687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EDBD-17FF-8AF5-BC48-FACC233A8799}"/>
              </a:ext>
            </a:extLst>
          </p:cNvPr>
          <p:cNvSpPr>
            <a:spLocks noGrp="1"/>
          </p:cNvSpPr>
          <p:nvPr>
            <p:ph type="title"/>
          </p:nvPr>
        </p:nvSpPr>
        <p:spPr/>
        <p:txBody>
          <a:bodyPr/>
          <a:lstStyle/>
          <a:p>
            <a:r>
              <a:rPr lang="en-US" dirty="0"/>
              <a:t>Research Data</a:t>
            </a:r>
          </a:p>
        </p:txBody>
      </p:sp>
      <p:sp>
        <p:nvSpPr>
          <p:cNvPr id="3" name="Content Placeholder 2">
            <a:extLst>
              <a:ext uri="{FF2B5EF4-FFF2-40B4-BE49-F238E27FC236}">
                <a16:creationId xmlns:a16="http://schemas.microsoft.com/office/drawing/2014/main" id="{E6A2560A-71E2-1534-4CBB-6C25DAD0E579}"/>
              </a:ext>
            </a:extLst>
          </p:cNvPr>
          <p:cNvSpPr>
            <a:spLocks noGrp="1"/>
          </p:cNvSpPr>
          <p:nvPr>
            <p:ph idx="1"/>
          </p:nvPr>
        </p:nvSpPr>
        <p:spPr/>
        <p:txBody>
          <a:bodyPr/>
          <a:lstStyle/>
          <a:p>
            <a:r>
              <a:rPr lang="en-US" dirty="0"/>
              <a:t>We have taken data through a variety of valuable resources including, </a:t>
            </a:r>
          </a:p>
          <a:p>
            <a:r>
              <a:rPr lang="en-US" sz="2400" b="0" i="0" dirty="0">
                <a:effectLst/>
              </a:rPr>
              <a:t>US EPA (Environmental Protection Agency) – Data (Historical) on the </a:t>
            </a:r>
            <a:br>
              <a:rPr lang="en-US" sz="2400" dirty="0"/>
            </a:br>
            <a:r>
              <a:rPr lang="en-US" sz="2400" b="0" i="0" dirty="0">
                <a:effectLst/>
              </a:rPr>
              <a:t>Greenhouse gas emissions in the United States</a:t>
            </a:r>
          </a:p>
          <a:p>
            <a:r>
              <a:rPr lang="en-US" sz="2400" b="0" i="0" dirty="0">
                <a:effectLst/>
              </a:rPr>
              <a:t>US EIA (Energy Information Administration) – Data on State level emissions, </a:t>
            </a:r>
            <a:br>
              <a:rPr lang="en-US" sz="2400" dirty="0"/>
            </a:br>
            <a:r>
              <a:rPr lang="en-US" sz="2400" b="0" i="0" dirty="0">
                <a:effectLst/>
              </a:rPr>
              <a:t>Energy production and Electricity Generation Source. </a:t>
            </a:r>
          </a:p>
          <a:p>
            <a:r>
              <a:rPr lang="en-US" sz="2400" b="0" i="0" dirty="0">
                <a:effectLst/>
              </a:rPr>
              <a:t>NREL (National Renewable Energy Laboratory)- Data on Renewable energy </a:t>
            </a:r>
            <a:br>
              <a:rPr lang="en-US" sz="2400" dirty="0"/>
            </a:br>
            <a:r>
              <a:rPr lang="en-US" sz="2400" b="0" i="0" dirty="0">
                <a:effectLst/>
              </a:rPr>
              <a:t>production and consumption</a:t>
            </a:r>
          </a:p>
          <a:p>
            <a:r>
              <a:rPr lang="en-US" sz="2400" b="0" i="0" dirty="0">
                <a:effectLst/>
              </a:rPr>
              <a:t>CDC and National Center for Health Statistics (NCHS)</a:t>
            </a:r>
            <a:endParaRPr lang="en-US" sz="2400" dirty="0"/>
          </a:p>
        </p:txBody>
      </p:sp>
    </p:spTree>
    <p:extLst>
      <p:ext uri="{BB962C8B-B14F-4D97-AF65-F5344CB8AC3E}">
        <p14:creationId xmlns:p14="http://schemas.microsoft.com/office/powerpoint/2010/main" val="3934840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508E-D2B0-8282-B420-7723D4FCB16A}"/>
              </a:ext>
            </a:extLst>
          </p:cNvPr>
          <p:cNvSpPr>
            <a:spLocks noGrp="1"/>
          </p:cNvSpPr>
          <p:nvPr>
            <p:ph type="title"/>
          </p:nvPr>
        </p:nvSpPr>
        <p:spPr/>
        <p:txBody>
          <a:bodyPr/>
          <a:lstStyle/>
          <a:p>
            <a:r>
              <a:rPr lang="en-US" dirty="0"/>
              <a:t>Data Cleanup</a:t>
            </a:r>
          </a:p>
        </p:txBody>
      </p:sp>
      <p:sp>
        <p:nvSpPr>
          <p:cNvPr id="3" name="Content Placeholder 2">
            <a:extLst>
              <a:ext uri="{FF2B5EF4-FFF2-40B4-BE49-F238E27FC236}">
                <a16:creationId xmlns:a16="http://schemas.microsoft.com/office/drawing/2014/main" id="{C8820254-4503-DACD-9181-8206900CC7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361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749F-7DCD-60ED-03E9-753612619199}"/>
              </a:ext>
            </a:extLst>
          </p:cNvPr>
          <p:cNvSpPr>
            <a:spLocks noGrp="1"/>
          </p:cNvSpPr>
          <p:nvPr>
            <p:ph type="title"/>
          </p:nvPr>
        </p:nvSpPr>
        <p:spPr/>
        <p:txBody>
          <a:bodyPr/>
          <a:lstStyle/>
          <a:p>
            <a:r>
              <a:rPr lang="en-US" dirty="0"/>
              <a:t>Our Analysis Processes </a:t>
            </a:r>
          </a:p>
        </p:txBody>
      </p:sp>
      <p:sp>
        <p:nvSpPr>
          <p:cNvPr id="3" name="Content Placeholder 2">
            <a:extLst>
              <a:ext uri="{FF2B5EF4-FFF2-40B4-BE49-F238E27FC236}">
                <a16:creationId xmlns:a16="http://schemas.microsoft.com/office/drawing/2014/main" id="{0CBB193F-A9B0-7849-D405-B1A0B5B219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693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44D4B-BCE5-3B87-462E-3AE476E39CC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Emission Types </a:t>
            </a:r>
          </a:p>
        </p:txBody>
      </p:sp>
      <p:pic>
        <p:nvPicPr>
          <p:cNvPr id="2050" name="Picture 2" descr="A graph with different colored lines&#10;&#10;Description automatically generated">
            <a:extLst>
              <a:ext uri="{FF2B5EF4-FFF2-40B4-BE49-F238E27FC236}">
                <a16:creationId xmlns:a16="http://schemas.microsoft.com/office/drawing/2014/main" id="{82136275-683E-93FA-913E-35C0F9A034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68878" y="844516"/>
            <a:ext cx="8614947" cy="516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57E2D4-391F-3CCA-A1B6-6791616A3CB3}"/>
              </a:ext>
            </a:extLst>
          </p:cNvPr>
          <p:cNvSpPr txBox="1"/>
          <p:nvPr/>
        </p:nvSpPr>
        <p:spPr>
          <a:xfrm>
            <a:off x="717422" y="6222065"/>
            <a:ext cx="10127581" cy="369332"/>
          </a:xfrm>
          <a:prstGeom prst="rect">
            <a:avLst/>
          </a:prstGeom>
          <a:noFill/>
        </p:spPr>
        <p:txBody>
          <a:bodyPr wrap="none" rtlCol="0">
            <a:spAutoFit/>
          </a:bodyPr>
          <a:lstStyle/>
          <a:p>
            <a:r>
              <a:rPr lang="en-US" dirty="0"/>
              <a:t>Carbon dioxide consistently sits nearly </a:t>
            </a:r>
            <a:r>
              <a:rPr lang="en-US" b="1" dirty="0"/>
              <a:t>five times higher </a:t>
            </a:r>
            <a:r>
              <a:rPr lang="en-US" dirty="0"/>
              <a:t>than methane, nitrous oxide, or fluorinated gases. </a:t>
            </a:r>
          </a:p>
        </p:txBody>
      </p:sp>
    </p:spTree>
    <p:extLst>
      <p:ext uri="{BB962C8B-B14F-4D97-AF65-F5344CB8AC3E}">
        <p14:creationId xmlns:p14="http://schemas.microsoft.com/office/powerpoint/2010/main" val="271561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E7A3-7673-5D09-E4EF-2E3685099BB8}"/>
              </a:ext>
            </a:extLst>
          </p:cNvPr>
          <p:cNvSpPr>
            <a:spLocks noGrp="1"/>
          </p:cNvSpPr>
          <p:nvPr>
            <p:ph type="title"/>
          </p:nvPr>
        </p:nvSpPr>
        <p:spPr>
          <a:xfrm>
            <a:off x="838200" y="-483"/>
            <a:ext cx="10515600" cy="1325563"/>
          </a:xfrm>
        </p:spPr>
        <p:txBody>
          <a:bodyPr/>
          <a:lstStyle/>
          <a:p>
            <a:r>
              <a:rPr lang="en-US" dirty="0"/>
              <a:t>Co2 Emissions for States in the US</a:t>
            </a:r>
          </a:p>
        </p:txBody>
      </p:sp>
      <p:pic>
        <p:nvPicPr>
          <p:cNvPr id="10242" name="Picture 2">
            <a:extLst>
              <a:ext uri="{FF2B5EF4-FFF2-40B4-BE49-F238E27FC236}">
                <a16:creationId xmlns:a16="http://schemas.microsoft.com/office/drawing/2014/main" id="{85758EEF-65FC-2DA4-9878-C5BF5C535E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814699"/>
            <a:ext cx="12506723" cy="44141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293721-615B-3CBC-9261-0BAF1456DAA0}"/>
              </a:ext>
            </a:extLst>
          </p:cNvPr>
          <p:cNvSpPr txBox="1"/>
          <p:nvPr/>
        </p:nvSpPr>
        <p:spPr>
          <a:xfrm>
            <a:off x="1172308" y="5396970"/>
            <a:ext cx="10181492" cy="923330"/>
          </a:xfrm>
          <a:prstGeom prst="rect">
            <a:avLst/>
          </a:prstGeom>
          <a:noFill/>
        </p:spPr>
        <p:txBody>
          <a:bodyPr wrap="square" rtlCol="0">
            <a:spAutoFit/>
          </a:bodyPr>
          <a:lstStyle/>
          <a:p>
            <a:pPr marL="285750" indent="-285750">
              <a:buFont typeface="Arial" panose="020B0604020202020204" pitchFamily="34" charset="0"/>
              <a:buChar char="•"/>
            </a:pPr>
            <a:r>
              <a:rPr lang="en-US" dirty="0"/>
              <a:t>Texas and California, two of the largest states in the US, are the two highest producers of Co2 Emissions, followed by Florida, Pennsylvania, Illinois, and Ohio</a:t>
            </a:r>
          </a:p>
          <a:p>
            <a:pPr marL="285750" indent="-285750">
              <a:buFont typeface="Arial" panose="020B0604020202020204" pitchFamily="34" charset="0"/>
              <a:buChar char="•"/>
            </a:pPr>
            <a:r>
              <a:rPr lang="en-US" dirty="0"/>
              <a:t>Texas’ emissions are </a:t>
            </a:r>
            <a:r>
              <a:rPr lang="en-US" b="1" dirty="0"/>
              <a:t>significantly higher than any other state</a:t>
            </a:r>
          </a:p>
        </p:txBody>
      </p:sp>
    </p:spTree>
    <p:extLst>
      <p:ext uri="{BB962C8B-B14F-4D97-AF65-F5344CB8AC3E}">
        <p14:creationId xmlns:p14="http://schemas.microsoft.com/office/powerpoint/2010/main" val="284321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B7F97-53D1-6B72-A959-AA04BF51ED1F}"/>
              </a:ext>
            </a:extLst>
          </p:cNvPr>
          <p:cNvSpPr>
            <a:spLocks noGrp="1"/>
          </p:cNvSpPr>
          <p:nvPr>
            <p:ph type="title"/>
          </p:nvPr>
        </p:nvSpPr>
        <p:spPr>
          <a:xfrm>
            <a:off x="429768" y="411480"/>
            <a:ext cx="11201400" cy="1106424"/>
          </a:xfrm>
        </p:spPr>
        <p:txBody>
          <a:bodyPr>
            <a:normAutofit/>
          </a:bodyPr>
          <a:lstStyle/>
          <a:p>
            <a:r>
              <a:rPr lang="en-US" sz="3600" dirty="0"/>
              <a:t>Emissions By Sector</a:t>
            </a:r>
          </a:p>
        </p:txBody>
      </p:sp>
      <p:sp>
        <p:nvSpPr>
          <p:cNvPr id="5131" name="Rectangle 513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122" name="Picture 2" descr="A graph with different colored lines&#10;&#10;Description automatically generated">
            <a:extLst>
              <a:ext uri="{FF2B5EF4-FFF2-40B4-BE49-F238E27FC236}">
                <a16:creationId xmlns:a16="http://schemas.microsoft.com/office/drawing/2014/main" id="{4FBAA714-1DF0-0518-861D-0F25964010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2154" y="1184946"/>
            <a:ext cx="8769290" cy="5261574"/>
          </a:xfrm>
          <a:prstGeom prst="rect">
            <a:avLst/>
          </a:prstGeom>
          <a:noFill/>
          <a:extLst>
            <a:ext uri="{909E8E84-426E-40DD-AFC4-6F175D3DCCD1}">
              <a14:hiddenFill xmlns:a14="http://schemas.microsoft.com/office/drawing/2010/main">
                <a:solidFill>
                  <a:srgbClr val="FFFFFF"/>
                </a:solidFill>
              </a14:hiddenFill>
            </a:ext>
          </a:extLst>
        </p:spPr>
      </p:pic>
      <p:sp useBgFill="1">
        <p:nvSpPr>
          <p:cNvPr id="5133" name="Rectangle 513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6" name="Content Placeholder 5125">
            <a:extLst>
              <a:ext uri="{FF2B5EF4-FFF2-40B4-BE49-F238E27FC236}">
                <a16:creationId xmlns:a16="http://schemas.microsoft.com/office/drawing/2014/main" id="{E43D2D44-48F1-5AEC-7378-6D3425307F07}"/>
              </a:ext>
            </a:extLst>
          </p:cNvPr>
          <p:cNvSpPr>
            <a:spLocks noGrp="1"/>
          </p:cNvSpPr>
          <p:nvPr>
            <p:ph idx="1"/>
          </p:nvPr>
        </p:nvSpPr>
        <p:spPr>
          <a:xfrm>
            <a:off x="7925468" y="1929384"/>
            <a:ext cx="3455097" cy="3959352"/>
          </a:xfrm>
        </p:spPr>
        <p:txBody>
          <a:bodyPr anchor="ctr">
            <a:normAutofit/>
          </a:bodyPr>
          <a:lstStyle/>
          <a:p>
            <a:r>
              <a:rPr lang="en-US" sz="1800" dirty="0"/>
              <a:t>Electric power industry, transportation, and industry sectors have remained the </a:t>
            </a:r>
            <a:r>
              <a:rPr lang="en-US" sz="1800" b="1" dirty="0"/>
              <a:t>three highest producers of Co2 emissions</a:t>
            </a:r>
          </a:p>
          <a:p>
            <a:r>
              <a:rPr lang="en-US" sz="1800" dirty="0"/>
              <a:t>In recent years, </a:t>
            </a:r>
            <a:r>
              <a:rPr lang="en-US" sz="1800" b="1" dirty="0"/>
              <a:t>the top three producers have decreased emissions</a:t>
            </a:r>
            <a:r>
              <a:rPr lang="en-US" sz="1800" dirty="0"/>
              <a:t> to be between 1500 to approximately 1800 </a:t>
            </a:r>
            <a:r>
              <a:rPr lang="en-US" sz="1800" dirty="0" err="1"/>
              <a:t>mmt</a:t>
            </a:r>
            <a:endParaRPr lang="en-US" sz="1800" dirty="0"/>
          </a:p>
          <a:p>
            <a:r>
              <a:rPr lang="en-US" sz="1800" b="1" dirty="0"/>
              <a:t>A significant gap has remained </a:t>
            </a:r>
            <a:r>
              <a:rPr lang="en-US" sz="1800" dirty="0"/>
              <a:t>between the top three producers and the bottom three, with </a:t>
            </a:r>
            <a:r>
              <a:rPr lang="en-US" sz="1800" b="1" dirty="0"/>
              <a:t>nearly a 3500 </a:t>
            </a:r>
            <a:r>
              <a:rPr lang="en-US" sz="1800" b="1" dirty="0" err="1"/>
              <a:t>mmt</a:t>
            </a:r>
            <a:r>
              <a:rPr lang="en-US" sz="1800" b="1" dirty="0"/>
              <a:t> difference</a:t>
            </a:r>
          </a:p>
        </p:txBody>
      </p:sp>
    </p:spTree>
    <p:extLst>
      <p:ext uri="{BB962C8B-B14F-4D97-AF65-F5344CB8AC3E}">
        <p14:creationId xmlns:p14="http://schemas.microsoft.com/office/powerpoint/2010/main" val="2279673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638</Words>
  <Application>Microsoft Office PowerPoint</Application>
  <PresentationFormat>Widescreen</PresentationFormat>
  <Paragraphs>50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Carbon Emissions Across the United States</vt:lpstr>
      <vt:lpstr>Project Description </vt:lpstr>
      <vt:lpstr>Research Questions</vt:lpstr>
      <vt:lpstr>Research Data</vt:lpstr>
      <vt:lpstr>Data Cleanup</vt:lpstr>
      <vt:lpstr>Our Analysis Processes </vt:lpstr>
      <vt:lpstr>Emission Types </vt:lpstr>
      <vt:lpstr>Co2 Emissions for States in the US</vt:lpstr>
      <vt:lpstr>Emissions By Sector</vt:lpstr>
      <vt:lpstr>Electric CO2 Emissions</vt:lpstr>
      <vt:lpstr>Industrial CO2 </vt:lpstr>
      <vt:lpstr>Transportation CO2</vt:lpstr>
      <vt:lpstr>Comparison of CO2 Emissions for Top 5 Electric Sector States</vt:lpstr>
      <vt:lpstr>National VS State Average</vt:lpstr>
      <vt:lpstr>National VS State</vt:lpstr>
      <vt:lpstr>Deeper Dive Into Texas</vt:lpstr>
      <vt:lpstr>Top 5 Transportation CO2 States</vt:lpstr>
      <vt:lpstr>Top 5 Industrial CO2 States</vt:lpstr>
      <vt:lpstr>Impacts Analysis </vt:lpstr>
      <vt:lpstr>Conclusions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Emissions Across the United States</dc:title>
  <dc:creator>G. Stiehl</dc:creator>
  <cp:lastModifiedBy>G. Stiehl</cp:lastModifiedBy>
  <cp:revision>1</cp:revision>
  <dcterms:created xsi:type="dcterms:W3CDTF">2023-11-03T02:08:48Z</dcterms:created>
  <dcterms:modified xsi:type="dcterms:W3CDTF">2023-11-04T07:10:42Z</dcterms:modified>
</cp:coreProperties>
</file>