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27"/>
  </p:notesMasterIdLst>
  <p:sldIdLst>
    <p:sldId id="256" r:id="rId3"/>
    <p:sldId id="375" r:id="rId4"/>
    <p:sldId id="399" r:id="rId5"/>
    <p:sldId id="400" r:id="rId6"/>
    <p:sldId id="406" r:id="rId7"/>
    <p:sldId id="402" r:id="rId8"/>
    <p:sldId id="411" r:id="rId9"/>
    <p:sldId id="428" r:id="rId10"/>
    <p:sldId id="429" r:id="rId11"/>
    <p:sldId id="440" r:id="rId12"/>
    <p:sldId id="441" r:id="rId13"/>
    <p:sldId id="430" r:id="rId14"/>
    <p:sldId id="416" r:id="rId15"/>
    <p:sldId id="418" r:id="rId16"/>
    <p:sldId id="432" r:id="rId17"/>
    <p:sldId id="417" r:id="rId18"/>
    <p:sldId id="412" r:id="rId19"/>
    <p:sldId id="403" r:id="rId20"/>
    <p:sldId id="452" r:id="rId21"/>
    <p:sldId id="453" r:id="rId22"/>
    <p:sldId id="456" r:id="rId23"/>
    <p:sldId id="404" r:id="rId24"/>
    <p:sldId id="457" r:id="rId25"/>
    <p:sldId id="398" r:id="rId26"/>
  </p:sldIdLst>
  <p:sldSz cx="9144000" cy="5143500" type="screen16x9"/>
  <p:notesSz cx="6858000" cy="9144000"/>
  <p:defaultTextStyle>
    <a:defPPr>
      <a:defRPr lang="zh-CN"/>
    </a:defPPr>
    <a:lvl1pPr marL="0" algn="l" defTabSz="9112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5930" algn="l" defTabSz="9112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1860" algn="l" defTabSz="9112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7155" algn="l" defTabSz="9112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3085" algn="l" defTabSz="9112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79015" algn="l" defTabSz="9112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4945" algn="l" defTabSz="9112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0240" algn="l" defTabSz="9112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46170" algn="l" defTabSz="9112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  <a:srgbClr val="4BACC6"/>
    <a:srgbClr val="F08519"/>
    <a:srgbClr val="5D1D03"/>
    <a:srgbClr val="F5B465"/>
    <a:srgbClr val="CC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5394" autoAdjust="0"/>
  </p:normalViewPr>
  <p:slideViewPr>
    <p:cSldViewPr>
      <p:cViewPr varScale="1">
        <p:scale>
          <a:sx n="97" d="100"/>
          <a:sy n="97" d="100"/>
        </p:scale>
        <p:origin x="-40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91B56-7824-4CC2-9B96-830F380DBC84}" type="doc">
      <dgm:prSet loTypeId="urn:microsoft.com/office/officeart/2005/8/layout/list1#1" loCatId="list" qsTypeId="urn:microsoft.com/office/officeart/2005/8/quickstyle/simple4#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376E34CA-50EA-4223-ABF1-65CF40BF3833}">
      <dgm:prSet phldrT="[文本]" phldr="0" custT="0"/>
      <dgm:spPr/>
      <dgm:t>
        <a:bodyPr vert="horz" wrap="square"/>
        <a:lstStyle>
          <a:lvl1pPr algn="l">
            <a:defRPr sz="11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PWA </a:t>
          </a:r>
          <a:r>
            <a:rPr lang="zh-CN" altLang="en-US" dirty="0"/>
            <a:t>简介</a:t>
          </a:r>
        </a:p>
      </dgm:t>
    </dgm:pt>
    <dgm:pt modelId="{DEDAA0C9-5D33-4DC3-A9A3-C6AD3DA7F5F2}" type="parTrans" cxnId="{07C83ED3-3AA0-45A4-899B-76AE340CF470}">
      <dgm:prSet/>
      <dgm:spPr/>
      <dgm:t>
        <a:bodyPr/>
        <a:lstStyle/>
        <a:p>
          <a:endParaRPr lang="zh-CN" altLang="en-US"/>
        </a:p>
      </dgm:t>
    </dgm:pt>
    <dgm:pt modelId="{F96CBAF5-6C16-4C2B-ACF1-234A6ED450BD}" type="sibTrans" cxnId="{07C83ED3-3AA0-45A4-899B-76AE340CF470}">
      <dgm:prSet/>
      <dgm:spPr/>
      <dgm:t>
        <a:bodyPr/>
        <a:lstStyle/>
        <a:p>
          <a:endParaRPr lang="zh-CN" altLang="en-US"/>
        </a:p>
      </dgm:t>
    </dgm:pt>
    <dgm:pt modelId="{559C6BBF-1EA8-4761-AE1B-2C933A5496FC}">
      <dgm:prSet phldrT="[文本]" phldr="0" custT="0"/>
      <dgm:spPr/>
      <dgm:t>
        <a:bodyPr vert="horz" wrap="square"/>
        <a:lstStyle>
          <a:lvl1pPr algn="l">
            <a:defRPr sz="11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dirty="0"/>
            <a:t>环境搭建</a:t>
          </a:r>
        </a:p>
      </dgm:t>
    </dgm:pt>
    <dgm:pt modelId="{0D3C602F-B2B9-4F53-BE7E-D8F12E5F68AB}" type="parTrans" cxnId="{A6D8B4ED-B6E8-46FA-B992-D8E092254147}">
      <dgm:prSet/>
      <dgm:spPr/>
      <dgm:t>
        <a:bodyPr/>
        <a:lstStyle/>
        <a:p>
          <a:endParaRPr lang="zh-CN" altLang="en-US"/>
        </a:p>
      </dgm:t>
    </dgm:pt>
    <dgm:pt modelId="{04572FF1-02B0-40D1-8D21-C9F38AC5F949}" type="sibTrans" cxnId="{A6D8B4ED-B6E8-46FA-B992-D8E092254147}">
      <dgm:prSet/>
      <dgm:spPr/>
      <dgm:t>
        <a:bodyPr/>
        <a:lstStyle/>
        <a:p>
          <a:endParaRPr lang="zh-CN" altLang="en-US"/>
        </a:p>
      </dgm:t>
    </dgm:pt>
    <dgm:pt modelId="{5EA49601-16F0-4CA1-BDF3-CA74B2970FAF}">
      <dgm:prSet phldrT="[文本]" phldr="0" custT="0"/>
      <dgm:spPr/>
      <dgm:t>
        <a:bodyPr vert="horz" wrap="square"/>
        <a:lstStyle>
          <a:lvl1pPr algn="l">
            <a:defRPr sz="11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相关技术</a:t>
          </a:r>
        </a:p>
      </dgm:t>
    </dgm:pt>
    <dgm:pt modelId="{64687060-398B-409F-A0AE-CC829A29E22B}" type="parTrans" cxnId="{8C8F95F4-A0AC-47DF-BACE-CB164B891642}">
      <dgm:prSet/>
      <dgm:spPr/>
      <dgm:t>
        <a:bodyPr/>
        <a:lstStyle/>
        <a:p>
          <a:endParaRPr lang="zh-CN" altLang="en-US"/>
        </a:p>
      </dgm:t>
    </dgm:pt>
    <dgm:pt modelId="{46806CE0-C404-427A-9012-EB082804175E}" type="sibTrans" cxnId="{8C8F95F4-A0AC-47DF-BACE-CB164B891642}">
      <dgm:prSet/>
      <dgm:spPr/>
      <dgm:t>
        <a:bodyPr/>
        <a:lstStyle/>
        <a:p>
          <a:endParaRPr lang="zh-CN" altLang="en-US"/>
        </a:p>
      </dgm:t>
    </dgm:pt>
    <dgm:pt modelId="{BF0A5551-4133-4F75-8FED-AEC41C4029E1}">
      <dgm:prSet phldrT="[文本]" phldr="0" custT="0"/>
      <dgm:spPr/>
      <dgm:t>
        <a:bodyPr vert="horz" wrap="square"/>
        <a:lstStyle>
          <a:lvl1pPr algn="l">
            <a:defRPr sz="11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目前业界方案推荐</a:t>
          </a:r>
        </a:p>
      </dgm:t>
    </dgm:pt>
    <dgm:pt modelId="{A1A3DF21-D3C6-4DA7-A136-1DF6B97EDA9A}" type="parTrans" cxnId="{2D6E085B-AECC-49D9-9BF3-2DDD4F630FA0}">
      <dgm:prSet/>
      <dgm:spPr/>
      <dgm:t>
        <a:bodyPr/>
        <a:lstStyle/>
        <a:p>
          <a:endParaRPr lang="zh-CN" altLang="en-US"/>
        </a:p>
      </dgm:t>
    </dgm:pt>
    <dgm:pt modelId="{7647263C-9065-4720-94CD-40B4B29D128A}" type="sibTrans" cxnId="{2D6E085B-AECC-49D9-9BF3-2DDD4F630FA0}">
      <dgm:prSet/>
      <dgm:spPr/>
      <dgm:t>
        <a:bodyPr/>
        <a:lstStyle/>
        <a:p>
          <a:endParaRPr lang="zh-CN" altLang="en-US"/>
        </a:p>
      </dgm:t>
    </dgm:pt>
    <dgm:pt modelId="{FC967A9F-A646-47B5-ADF1-8BAD3FE2BDDD}">
      <dgm:prSet phldrT="[文本]" phldr="0" custT="0"/>
      <dgm:spPr/>
      <dgm:t>
        <a:bodyPr vert="horz" wrap="square"/>
        <a:lstStyle>
          <a:lvl1pPr algn="l">
            <a:defRPr sz="11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PWA</a:t>
          </a:r>
          <a:r>
            <a:rPr lang="zh-CN" altLang="en-US" dirty="0"/>
            <a:t>未来</a:t>
          </a:r>
        </a:p>
      </dgm:t>
    </dgm:pt>
    <dgm:pt modelId="{A195818D-2DCB-41DF-8B7D-14196F23B36B}" type="parTrans" cxnId="{DE7A05C4-8061-42A6-9886-E82CBD20E8EB}">
      <dgm:prSet/>
      <dgm:spPr/>
      <dgm:t>
        <a:bodyPr/>
        <a:lstStyle/>
        <a:p>
          <a:endParaRPr lang="zh-CN" altLang="en-US"/>
        </a:p>
      </dgm:t>
    </dgm:pt>
    <dgm:pt modelId="{9C46549A-FCC7-4DE5-B5AB-0D413BA9A678}" type="sibTrans" cxnId="{DE7A05C4-8061-42A6-9886-E82CBD20E8EB}">
      <dgm:prSet/>
      <dgm:spPr/>
      <dgm:t>
        <a:bodyPr/>
        <a:lstStyle/>
        <a:p>
          <a:endParaRPr lang="zh-CN" altLang="en-US"/>
        </a:p>
      </dgm:t>
    </dgm:pt>
    <dgm:pt modelId="{E1DB72A0-6703-4DB2-A8A2-FA91E7113D11}">
      <dgm:prSet phldr="0" custT="0"/>
      <dgm:spPr/>
      <dgm:t>
        <a:bodyPr vert="horz" wrap="square"/>
        <a:lstStyle>
          <a:lvl1pPr algn="l">
            <a:defRPr sz="1100"/>
          </a:lvl1pPr>
          <a:lvl2pPr marL="57150" indent="-57150" algn="l">
            <a:defRPr sz="800"/>
          </a:lvl2pPr>
          <a:lvl3pPr marL="114300" indent="-57150" algn="l">
            <a:defRPr sz="800"/>
          </a:lvl3pPr>
          <a:lvl4pPr marL="171450" indent="-57150" algn="l">
            <a:defRPr sz="800"/>
          </a:lvl4pPr>
          <a:lvl5pPr marL="228600" indent="-57150" algn="l">
            <a:defRPr sz="800"/>
          </a:lvl5pPr>
          <a:lvl6pPr marL="285750" indent="-57150" algn="l">
            <a:defRPr sz="800"/>
          </a:lvl6pPr>
          <a:lvl7pPr marL="342900" indent="-57150" algn="l">
            <a:defRPr sz="800"/>
          </a:lvl7pPr>
          <a:lvl8pPr marL="400050" indent="-57150" algn="l">
            <a:defRPr sz="800"/>
          </a:lvl8pPr>
          <a:lvl9pPr marL="457200" indent="-57150" algn="l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mtClean="0"/>
            <a:t>其他</a:t>
          </a:r>
          <a:endParaRPr lang="zh-CN"/>
        </a:p>
      </dgm:t>
    </dgm:pt>
    <dgm:pt modelId="{1F87DA59-8310-4789-AC79-E7C65B076460}" type="parTrans" cxnId="{BE68A69B-4572-4E29-B290-E821AA8E3B4F}">
      <dgm:prSet/>
      <dgm:spPr/>
    </dgm:pt>
    <dgm:pt modelId="{F4DDB692-3897-4E57-8753-A5B7B0CB2787}" type="sibTrans" cxnId="{BE68A69B-4572-4E29-B290-E821AA8E3B4F}">
      <dgm:prSet/>
      <dgm:spPr/>
    </dgm:pt>
    <dgm:pt modelId="{7A21B499-12B6-4920-87E3-BD55056F05A9}" type="pres">
      <dgm:prSet presAssocID="{0C491B56-7824-4CC2-9B96-830F380DBC8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4030FA-0163-4329-9DE5-DEADE199234D}" type="pres">
      <dgm:prSet presAssocID="{376E34CA-50EA-4223-ABF1-65CF40BF3833}" presName="parentLin" presStyleCnt="0"/>
      <dgm:spPr/>
    </dgm:pt>
    <dgm:pt modelId="{FE2D8C9D-54B4-451D-8B30-DCB9B96C5695}" type="pres">
      <dgm:prSet presAssocID="{376E34CA-50EA-4223-ABF1-65CF40BF3833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A0FB362E-F9C4-4E42-BA3C-1A38CB7E0801}" type="pres">
      <dgm:prSet presAssocID="{376E34CA-50EA-4223-ABF1-65CF40BF3833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8EFB22-465C-45E3-A387-555E165308B3}" type="pres">
      <dgm:prSet presAssocID="{376E34CA-50EA-4223-ABF1-65CF40BF3833}" presName="negativeSpace" presStyleCnt="0"/>
      <dgm:spPr/>
    </dgm:pt>
    <dgm:pt modelId="{AC0477BE-AB3B-4C10-BA02-76B32A186E1D}" type="pres">
      <dgm:prSet presAssocID="{376E34CA-50EA-4223-ABF1-65CF40BF3833}" presName="childText" presStyleLbl="conFgAcc1" presStyleIdx="0" presStyleCnt="6">
        <dgm:presLayoutVars>
          <dgm:bulletEnabled val="1"/>
        </dgm:presLayoutVars>
      </dgm:prSet>
      <dgm:spPr/>
    </dgm:pt>
    <dgm:pt modelId="{78A1A86E-319C-4E14-A6A0-10225C55A99D}" type="pres">
      <dgm:prSet presAssocID="{F96CBAF5-6C16-4C2B-ACF1-234A6ED450BD}" presName="spaceBetweenRectangles" presStyleCnt="0"/>
      <dgm:spPr/>
    </dgm:pt>
    <dgm:pt modelId="{3289E6D4-34F0-470D-919A-C40F61ACA29A}" type="pres">
      <dgm:prSet presAssocID="{559C6BBF-1EA8-4761-AE1B-2C933A5496FC}" presName="parentLin" presStyleCnt="0"/>
      <dgm:spPr/>
    </dgm:pt>
    <dgm:pt modelId="{DED89687-B78D-418A-BC4E-C9A5ABA0CA99}" type="pres">
      <dgm:prSet presAssocID="{559C6BBF-1EA8-4761-AE1B-2C933A5496FC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7A42A2BA-A8A0-4105-BBD6-4AC56E423541}" type="pres">
      <dgm:prSet presAssocID="{559C6BBF-1EA8-4761-AE1B-2C933A5496FC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147A70-423B-4BD5-B3DC-7A5F3E573027}" type="pres">
      <dgm:prSet presAssocID="{559C6BBF-1EA8-4761-AE1B-2C933A5496FC}" presName="negativeSpace" presStyleCnt="0"/>
      <dgm:spPr/>
    </dgm:pt>
    <dgm:pt modelId="{BD6D3D79-790B-4260-8B94-A54C2BE2A00C}" type="pres">
      <dgm:prSet presAssocID="{559C6BBF-1EA8-4761-AE1B-2C933A5496FC}" presName="childText" presStyleLbl="conFgAcc1" presStyleIdx="1" presStyleCnt="6">
        <dgm:presLayoutVars>
          <dgm:bulletEnabled val="1"/>
        </dgm:presLayoutVars>
      </dgm:prSet>
      <dgm:spPr/>
    </dgm:pt>
    <dgm:pt modelId="{8428B800-792D-4930-A9BC-4CF449364550}" type="pres">
      <dgm:prSet presAssocID="{04572FF1-02B0-40D1-8D21-C9F38AC5F949}" presName="spaceBetweenRectangles" presStyleCnt="0"/>
      <dgm:spPr/>
    </dgm:pt>
    <dgm:pt modelId="{4139F223-4F05-4AB1-AE4F-862E8698FF1E}" type="pres">
      <dgm:prSet presAssocID="{5EA49601-16F0-4CA1-BDF3-CA74B2970FAF}" presName="parentLin" presStyleCnt="0"/>
      <dgm:spPr/>
    </dgm:pt>
    <dgm:pt modelId="{1752331B-C191-48BC-9342-1D6306C77CFB}" type="pres">
      <dgm:prSet presAssocID="{5EA49601-16F0-4CA1-BDF3-CA74B2970FAF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DF4AD955-64AF-48AB-ABA9-1D91B567B6E5}" type="pres">
      <dgm:prSet presAssocID="{5EA49601-16F0-4CA1-BDF3-CA74B2970FAF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E79DF0-82DD-4147-BA74-3C1EB6154CCF}" type="pres">
      <dgm:prSet presAssocID="{5EA49601-16F0-4CA1-BDF3-CA74B2970FAF}" presName="negativeSpace" presStyleCnt="0"/>
      <dgm:spPr/>
    </dgm:pt>
    <dgm:pt modelId="{9B407CDC-FCBB-4924-843E-726DCD345885}" type="pres">
      <dgm:prSet presAssocID="{5EA49601-16F0-4CA1-BDF3-CA74B2970FAF}" presName="childText" presStyleLbl="conFgAcc1" presStyleIdx="2" presStyleCnt="6">
        <dgm:presLayoutVars>
          <dgm:bulletEnabled val="1"/>
        </dgm:presLayoutVars>
      </dgm:prSet>
      <dgm:spPr/>
    </dgm:pt>
    <dgm:pt modelId="{CD921F3A-E428-4097-8C99-38BD57A9366A}" type="pres">
      <dgm:prSet presAssocID="{46806CE0-C404-427A-9012-EB082804175E}" presName="spaceBetweenRectangles" presStyleCnt="0"/>
      <dgm:spPr/>
    </dgm:pt>
    <dgm:pt modelId="{E73ADDBF-75DA-4C5A-A61E-42FCE1A4D34E}" type="pres">
      <dgm:prSet presAssocID="{BF0A5551-4133-4F75-8FED-AEC41C4029E1}" presName="parentLin" presStyleCnt="0"/>
      <dgm:spPr/>
    </dgm:pt>
    <dgm:pt modelId="{28619269-AA62-425E-9CED-9E8D9BC5FF50}" type="pres">
      <dgm:prSet presAssocID="{BF0A5551-4133-4F75-8FED-AEC41C4029E1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E8DDA455-7261-41E6-8B0B-9F608B560D4F}" type="pres">
      <dgm:prSet presAssocID="{BF0A5551-4133-4F75-8FED-AEC41C4029E1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8F694-3728-40E1-A014-D3D8346AB691}" type="pres">
      <dgm:prSet presAssocID="{BF0A5551-4133-4F75-8FED-AEC41C4029E1}" presName="negativeSpace" presStyleCnt="0"/>
      <dgm:spPr/>
    </dgm:pt>
    <dgm:pt modelId="{A9DEB3AE-667C-42C7-A40E-D4283B2645E7}" type="pres">
      <dgm:prSet presAssocID="{BF0A5551-4133-4F75-8FED-AEC41C4029E1}" presName="childText" presStyleLbl="conFgAcc1" presStyleIdx="3" presStyleCnt="6">
        <dgm:presLayoutVars>
          <dgm:bulletEnabled val="1"/>
        </dgm:presLayoutVars>
      </dgm:prSet>
      <dgm:spPr/>
    </dgm:pt>
    <dgm:pt modelId="{75C693AF-57AA-44F8-973F-B325CAA4F67A}" type="pres">
      <dgm:prSet presAssocID="{7647263C-9065-4720-94CD-40B4B29D128A}" presName="spaceBetweenRectangles" presStyleCnt="0"/>
      <dgm:spPr/>
    </dgm:pt>
    <dgm:pt modelId="{F64FE246-7509-46FA-B239-4F0ED9B89441}" type="pres">
      <dgm:prSet presAssocID="{FC967A9F-A646-47B5-ADF1-8BAD3FE2BDDD}" presName="parentLin" presStyleCnt="0"/>
      <dgm:spPr/>
    </dgm:pt>
    <dgm:pt modelId="{D3A88444-814A-4975-8459-345F54BF9F61}" type="pres">
      <dgm:prSet presAssocID="{FC967A9F-A646-47B5-ADF1-8BAD3FE2BDDD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C595287D-63BD-4316-930E-D75DF9EE347B}" type="pres">
      <dgm:prSet presAssocID="{FC967A9F-A646-47B5-ADF1-8BAD3FE2BDDD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00D6C3-3673-4577-A642-376D8E65B519}" type="pres">
      <dgm:prSet presAssocID="{FC967A9F-A646-47B5-ADF1-8BAD3FE2BDDD}" presName="negativeSpace" presStyleCnt="0"/>
      <dgm:spPr/>
    </dgm:pt>
    <dgm:pt modelId="{0BF6EB1B-6ABE-4E59-B387-F16CD911E135}" type="pres">
      <dgm:prSet presAssocID="{FC967A9F-A646-47B5-ADF1-8BAD3FE2BDDD}" presName="childText" presStyleLbl="conFgAcc1" presStyleIdx="4" presStyleCnt="6">
        <dgm:presLayoutVars>
          <dgm:bulletEnabled val="1"/>
        </dgm:presLayoutVars>
      </dgm:prSet>
      <dgm:spPr/>
    </dgm:pt>
    <dgm:pt modelId="{F0D54EDB-A139-4261-888B-F89D672CAC1C}" type="pres">
      <dgm:prSet presAssocID="{9C46549A-FCC7-4DE5-B5AB-0D413BA9A678}" presName="spaceBetweenRectangles" presStyleCnt="0"/>
      <dgm:spPr/>
    </dgm:pt>
    <dgm:pt modelId="{1FF56A42-C6CE-4F6D-BD5D-77F476BBFC7C}" type="pres">
      <dgm:prSet presAssocID="{E1DB72A0-6703-4DB2-A8A2-FA91E7113D11}" presName="parentLin" presStyleCnt="0"/>
      <dgm:spPr/>
    </dgm:pt>
    <dgm:pt modelId="{DEA4B9F5-4069-4CBA-B11D-139BFB0E1003}" type="pres">
      <dgm:prSet presAssocID="{E1DB72A0-6703-4DB2-A8A2-FA91E7113D11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0DD91FE0-76CD-4BBE-BFC7-1C6873747BA3}" type="pres">
      <dgm:prSet presAssocID="{E1DB72A0-6703-4DB2-A8A2-FA91E7113D11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C426AF-E60A-4721-A46A-82CA1F5E7C1D}" type="pres">
      <dgm:prSet presAssocID="{E1DB72A0-6703-4DB2-A8A2-FA91E7113D11}" presName="negativeSpace" presStyleCnt="0"/>
      <dgm:spPr/>
    </dgm:pt>
    <dgm:pt modelId="{B466951D-F981-46BD-A113-DED37D6A8D3A}" type="pres">
      <dgm:prSet presAssocID="{E1DB72A0-6703-4DB2-A8A2-FA91E7113D11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81FD6A2-E5FC-4A82-B3BA-A2DFC4E3D53F}" type="presOf" srcId="{376E34CA-50EA-4223-ABF1-65CF40BF3833}" destId="{FE2D8C9D-54B4-451D-8B30-DCB9B96C5695}" srcOrd="0" destOrd="0" presId="urn:microsoft.com/office/officeart/2005/8/layout/list1#1"/>
    <dgm:cxn modelId="{8C8F95F4-A0AC-47DF-BACE-CB164B891642}" srcId="{0C491B56-7824-4CC2-9B96-830F380DBC84}" destId="{5EA49601-16F0-4CA1-BDF3-CA74B2970FAF}" srcOrd="2" destOrd="0" parTransId="{64687060-398B-409F-A0AE-CC829A29E22B}" sibTransId="{46806CE0-C404-427A-9012-EB082804175E}"/>
    <dgm:cxn modelId="{7CF23541-DF94-4E48-84FB-69600807E4CB}" type="presOf" srcId="{FC967A9F-A646-47B5-ADF1-8BAD3FE2BDDD}" destId="{C595287D-63BD-4316-930E-D75DF9EE347B}" srcOrd="1" destOrd="0" presId="urn:microsoft.com/office/officeart/2005/8/layout/list1#1"/>
    <dgm:cxn modelId="{FC5EA350-4CDE-4D1C-BBDA-77F0509BBB7C}" type="presOf" srcId="{BF0A5551-4133-4F75-8FED-AEC41C4029E1}" destId="{E8DDA455-7261-41E6-8B0B-9F608B560D4F}" srcOrd="1" destOrd="0" presId="urn:microsoft.com/office/officeart/2005/8/layout/list1#1"/>
    <dgm:cxn modelId="{EEF1BBE7-B01B-47EB-829D-913EDC3D24EB}" type="presOf" srcId="{BF0A5551-4133-4F75-8FED-AEC41C4029E1}" destId="{28619269-AA62-425E-9CED-9E8D9BC5FF50}" srcOrd="0" destOrd="0" presId="urn:microsoft.com/office/officeart/2005/8/layout/list1#1"/>
    <dgm:cxn modelId="{F9180B0E-DE93-47B3-8B45-28AF46CD4E75}" type="presOf" srcId="{376E34CA-50EA-4223-ABF1-65CF40BF3833}" destId="{A0FB362E-F9C4-4E42-BA3C-1A38CB7E0801}" srcOrd="1" destOrd="0" presId="urn:microsoft.com/office/officeart/2005/8/layout/list1#1"/>
    <dgm:cxn modelId="{03E674F0-0FEC-4337-A43D-56168B6E91CB}" type="presOf" srcId="{E1DB72A0-6703-4DB2-A8A2-FA91E7113D11}" destId="{0DD91FE0-76CD-4BBE-BFC7-1C6873747BA3}" srcOrd="1" destOrd="0" presId="urn:microsoft.com/office/officeart/2005/8/layout/list1#1"/>
    <dgm:cxn modelId="{824AAF50-33C8-4F6E-B7F5-ABD86A949CA7}" type="presOf" srcId="{559C6BBF-1EA8-4761-AE1B-2C933A5496FC}" destId="{DED89687-B78D-418A-BC4E-C9A5ABA0CA99}" srcOrd="0" destOrd="0" presId="urn:microsoft.com/office/officeart/2005/8/layout/list1#1"/>
    <dgm:cxn modelId="{7E61848C-443A-4F88-B1B0-7B720ED36455}" type="presOf" srcId="{E1DB72A0-6703-4DB2-A8A2-FA91E7113D11}" destId="{DEA4B9F5-4069-4CBA-B11D-139BFB0E1003}" srcOrd="0" destOrd="0" presId="urn:microsoft.com/office/officeart/2005/8/layout/list1#1"/>
    <dgm:cxn modelId="{E384DB6B-B2E8-4AAB-B4F0-FE7FBC64B144}" type="presOf" srcId="{0C491B56-7824-4CC2-9B96-830F380DBC84}" destId="{7A21B499-12B6-4920-87E3-BD55056F05A9}" srcOrd="0" destOrd="0" presId="urn:microsoft.com/office/officeart/2005/8/layout/list1#1"/>
    <dgm:cxn modelId="{D7A1A229-54D6-4D84-85E8-1E617A053F3D}" type="presOf" srcId="{FC967A9F-A646-47B5-ADF1-8BAD3FE2BDDD}" destId="{D3A88444-814A-4975-8459-345F54BF9F61}" srcOrd="0" destOrd="0" presId="urn:microsoft.com/office/officeart/2005/8/layout/list1#1"/>
    <dgm:cxn modelId="{07C83ED3-3AA0-45A4-899B-76AE340CF470}" srcId="{0C491B56-7824-4CC2-9B96-830F380DBC84}" destId="{376E34CA-50EA-4223-ABF1-65CF40BF3833}" srcOrd="0" destOrd="0" parTransId="{DEDAA0C9-5D33-4DC3-A9A3-C6AD3DA7F5F2}" sibTransId="{F96CBAF5-6C16-4C2B-ACF1-234A6ED450BD}"/>
    <dgm:cxn modelId="{BE68A69B-4572-4E29-B290-E821AA8E3B4F}" srcId="{0C491B56-7824-4CC2-9B96-830F380DBC84}" destId="{E1DB72A0-6703-4DB2-A8A2-FA91E7113D11}" srcOrd="5" destOrd="0" parTransId="{1F87DA59-8310-4789-AC79-E7C65B076460}" sibTransId="{F4DDB692-3897-4E57-8753-A5B7B0CB2787}"/>
    <dgm:cxn modelId="{2D6E085B-AECC-49D9-9BF3-2DDD4F630FA0}" srcId="{0C491B56-7824-4CC2-9B96-830F380DBC84}" destId="{BF0A5551-4133-4F75-8FED-AEC41C4029E1}" srcOrd="3" destOrd="0" parTransId="{A1A3DF21-D3C6-4DA7-A136-1DF6B97EDA9A}" sibTransId="{7647263C-9065-4720-94CD-40B4B29D128A}"/>
    <dgm:cxn modelId="{9C70E19B-8A3E-433B-AFC7-F9C5B95B60C0}" type="presOf" srcId="{5EA49601-16F0-4CA1-BDF3-CA74B2970FAF}" destId="{1752331B-C191-48BC-9342-1D6306C77CFB}" srcOrd="0" destOrd="0" presId="urn:microsoft.com/office/officeart/2005/8/layout/list1#1"/>
    <dgm:cxn modelId="{DE7A05C4-8061-42A6-9886-E82CBD20E8EB}" srcId="{0C491B56-7824-4CC2-9B96-830F380DBC84}" destId="{FC967A9F-A646-47B5-ADF1-8BAD3FE2BDDD}" srcOrd="4" destOrd="0" parTransId="{A195818D-2DCB-41DF-8B7D-14196F23B36B}" sibTransId="{9C46549A-FCC7-4DE5-B5AB-0D413BA9A678}"/>
    <dgm:cxn modelId="{A6D8B4ED-B6E8-46FA-B992-D8E092254147}" srcId="{0C491B56-7824-4CC2-9B96-830F380DBC84}" destId="{559C6BBF-1EA8-4761-AE1B-2C933A5496FC}" srcOrd="1" destOrd="0" parTransId="{0D3C602F-B2B9-4F53-BE7E-D8F12E5F68AB}" sibTransId="{04572FF1-02B0-40D1-8D21-C9F38AC5F949}"/>
    <dgm:cxn modelId="{B5EA67BD-60D2-4EE9-99EA-09E4659260E2}" type="presOf" srcId="{5EA49601-16F0-4CA1-BDF3-CA74B2970FAF}" destId="{DF4AD955-64AF-48AB-ABA9-1D91B567B6E5}" srcOrd="1" destOrd="0" presId="urn:microsoft.com/office/officeart/2005/8/layout/list1#1"/>
    <dgm:cxn modelId="{73F7A073-E371-4EB9-84F0-A84EEDB5FFC5}" type="presOf" srcId="{559C6BBF-1EA8-4761-AE1B-2C933A5496FC}" destId="{7A42A2BA-A8A0-4105-BBD6-4AC56E423541}" srcOrd="1" destOrd="0" presId="urn:microsoft.com/office/officeart/2005/8/layout/list1#1"/>
    <dgm:cxn modelId="{5A7A6FEF-356E-49D5-9C62-397D37ECA7E4}" type="presParOf" srcId="{7A21B499-12B6-4920-87E3-BD55056F05A9}" destId="{014030FA-0163-4329-9DE5-DEADE199234D}" srcOrd="0" destOrd="0" presId="urn:microsoft.com/office/officeart/2005/8/layout/list1#1"/>
    <dgm:cxn modelId="{AE72F085-8ED8-457F-913B-A8F0C4D34009}" type="presParOf" srcId="{014030FA-0163-4329-9DE5-DEADE199234D}" destId="{FE2D8C9D-54B4-451D-8B30-DCB9B96C5695}" srcOrd="0" destOrd="0" presId="urn:microsoft.com/office/officeart/2005/8/layout/list1#1"/>
    <dgm:cxn modelId="{6A1927A2-21D6-436F-8B92-D1E468CD12F2}" type="presParOf" srcId="{014030FA-0163-4329-9DE5-DEADE199234D}" destId="{A0FB362E-F9C4-4E42-BA3C-1A38CB7E0801}" srcOrd="1" destOrd="0" presId="urn:microsoft.com/office/officeart/2005/8/layout/list1#1"/>
    <dgm:cxn modelId="{58B1FE79-71DF-4AC1-BA06-EE0D4E112D94}" type="presParOf" srcId="{7A21B499-12B6-4920-87E3-BD55056F05A9}" destId="{9B8EFB22-465C-45E3-A387-555E165308B3}" srcOrd="1" destOrd="0" presId="urn:microsoft.com/office/officeart/2005/8/layout/list1#1"/>
    <dgm:cxn modelId="{D5161DD2-F0DC-4C9C-A8DF-0A61B9EDE632}" type="presParOf" srcId="{7A21B499-12B6-4920-87E3-BD55056F05A9}" destId="{AC0477BE-AB3B-4C10-BA02-76B32A186E1D}" srcOrd="2" destOrd="0" presId="urn:microsoft.com/office/officeart/2005/8/layout/list1#1"/>
    <dgm:cxn modelId="{67C0D1B2-BDBA-411C-90C9-18E12E884D0B}" type="presParOf" srcId="{7A21B499-12B6-4920-87E3-BD55056F05A9}" destId="{78A1A86E-319C-4E14-A6A0-10225C55A99D}" srcOrd="3" destOrd="0" presId="urn:microsoft.com/office/officeart/2005/8/layout/list1#1"/>
    <dgm:cxn modelId="{444D777A-151C-4DC5-A637-BBD698450A68}" type="presParOf" srcId="{7A21B499-12B6-4920-87E3-BD55056F05A9}" destId="{3289E6D4-34F0-470D-919A-C40F61ACA29A}" srcOrd="4" destOrd="0" presId="urn:microsoft.com/office/officeart/2005/8/layout/list1#1"/>
    <dgm:cxn modelId="{31E67EAE-292C-4C3D-AF26-7E68A5F565E5}" type="presParOf" srcId="{3289E6D4-34F0-470D-919A-C40F61ACA29A}" destId="{DED89687-B78D-418A-BC4E-C9A5ABA0CA99}" srcOrd="0" destOrd="0" presId="urn:microsoft.com/office/officeart/2005/8/layout/list1#1"/>
    <dgm:cxn modelId="{8281EE1D-FA40-41B0-B831-7ABBBC2E8E47}" type="presParOf" srcId="{3289E6D4-34F0-470D-919A-C40F61ACA29A}" destId="{7A42A2BA-A8A0-4105-BBD6-4AC56E423541}" srcOrd="1" destOrd="0" presId="urn:microsoft.com/office/officeart/2005/8/layout/list1#1"/>
    <dgm:cxn modelId="{7798E29C-E135-47E4-ACCE-EBD0D7CEE141}" type="presParOf" srcId="{7A21B499-12B6-4920-87E3-BD55056F05A9}" destId="{0D147A70-423B-4BD5-B3DC-7A5F3E573027}" srcOrd="5" destOrd="0" presId="urn:microsoft.com/office/officeart/2005/8/layout/list1#1"/>
    <dgm:cxn modelId="{2C50BEE5-D2D7-4477-BB45-C49143651D48}" type="presParOf" srcId="{7A21B499-12B6-4920-87E3-BD55056F05A9}" destId="{BD6D3D79-790B-4260-8B94-A54C2BE2A00C}" srcOrd="6" destOrd="0" presId="urn:microsoft.com/office/officeart/2005/8/layout/list1#1"/>
    <dgm:cxn modelId="{369F6A38-B7F5-49D4-9A23-81CA4A689324}" type="presParOf" srcId="{7A21B499-12B6-4920-87E3-BD55056F05A9}" destId="{8428B800-792D-4930-A9BC-4CF449364550}" srcOrd="7" destOrd="0" presId="urn:microsoft.com/office/officeart/2005/8/layout/list1#1"/>
    <dgm:cxn modelId="{EEEFC603-EB2D-4473-91A7-30E8E6B1EA37}" type="presParOf" srcId="{7A21B499-12B6-4920-87E3-BD55056F05A9}" destId="{4139F223-4F05-4AB1-AE4F-862E8698FF1E}" srcOrd="8" destOrd="0" presId="urn:microsoft.com/office/officeart/2005/8/layout/list1#1"/>
    <dgm:cxn modelId="{6DAD9CA9-FF2A-4774-894A-CFCDAC868C88}" type="presParOf" srcId="{4139F223-4F05-4AB1-AE4F-862E8698FF1E}" destId="{1752331B-C191-48BC-9342-1D6306C77CFB}" srcOrd="0" destOrd="0" presId="urn:microsoft.com/office/officeart/2005/8/layout/list1#1"/>
    <dgm:cxn modelId="{623DF25F-1F10-49AF-AA2B-0090114B281C}" type="presParOf" srcId="{4139F223-4F05-4AB1-AE4F-862E8698FF1E}" destId="{DF4AD955-64AF-48AB-ABA9-1D91B567B6E5}" srcOrd="1" destOrd="0" presId="urn:microsoft.com/office/officeart/2005/8/layout/list1#1"/>
    <dgm:cxn modelId="{CE25CFB3-28E5-47BD-AE2A-0FFD83994A27}" type="presParOf" srcId="{7A21B499-12B6-4920-87E3-BD55056F05A9}" destId="{9BE79DF0-82DD-4147-BA74-3C1EB6154CCF}" srcOrd="9" destOrd="0" presId="urn:microsoft.com/office/officeart/2005/8/layout/list1#1"/>
    <dgm:cxn modelId="{3806AA09-336F-4098-B666-178EE8680FC3}" type="presParOf" srcId="{7A21B499-12B6-4920-87E3-BD55056F05A9}" destId="{9B407CDC-FCBB-4924-843E-726DCD345885}" srcOrd="10" destOrd="0" presId="urn:microsoft.com/office/officeart/2005/8/layout/list1#1"/>
    <dgm:cxn modelId="{D499CE9F-46ED-47CE-8698-F0F6079FD691}" type="presParOf" srcId="{7A21B499-12B6-4920-87E3-BD55056F05A9}" destId="{CD921F3A-E428-4097-8C99-38BD57A9366A}" srcOrd="11" destOrd="0" presId="urn:microsoft.com/office/officeart/2005/8/layout/list1#1"/>
    <dgm:cxn modelId="{2084CDBE-7838-4CA3-8858-2505F0ECCE1F}" type="presParOf" srcId="{7A21B499-12B6-4920-87E3-BD55056F05A9}" destId="{E73ADDBF-75DA-4C5A-A61E-42FCE1A4D34E}" srcOrd="12" destOrd="0" presId="urn:microsoft.com/office/officeart/2005/8/layout/list1#1"/>
    <dgm:cxn modelId="{817322C7-5013-41C7-B015-49BB459F4E9F}" type="presParOf" srcId="{E73ADDBF-75DA-4C5A-A61E-42FCE1A4D34E}" destId="{28619269-AA62-425E-9CED-9E8D9BC5FF50}" srcOrd="0" destOrd="0" presId="urn:microsoft.com/office/officeart/2005/8/layout/list1#1"/>
    <dgm:cxn modelId="{7534E985-8601-429F-A461-5476BCE2DDA1}" type="presParOf" srcId="{E73ADDBF-75DA-4C5A-A61E-42FCE1A4D34E}" destId="{E8DDA455-7261-41E6-8B0B-9F608B560D4F}" srcOrd="1" destOrd="0" presId="urn:microsoft.com/office/officeart/2005/8/layout/list1#1"/>
    <dgm:cxn modelId="{5C62F6F5-4797-49FD-82F2-DDA7776D5DB4}" type="presParOf" srcId="{7A21B499-12B6-4920-87E3-BD55056F05A9}" destId="{4CA8F694-3728-40E1-A014-D3D8346AB691}" srcOrd="13" destOrd="0" presId="urn:microsoft.com/office/officeart/2005/8/layout/list1#1"/>
    <dgm:cxn modelId="{684DECE2-9688-456F-9B21-8804971F4533}" type="presParOf" srcId="{7A21B499-12B6-4920-87E3-BD55056F05A9}" destId="{A9DEB3AE-667C-42C7-A40E-D4283B2645E7}" srcOrd="14" destOrd="0" presId="urn:microsoft.com/office/officeart/2005/8/layout/list1#1"/>
    <dgm:cxn modelId="{326348BE-237D-4135-B9A9-B3363B283C35}" type="presParOf" srcId="{7A21B499-12B6-4920-87E3-BD55056F05A9}" destId="{75C693AF-57AA-44F8-973F-B325CAA4F67A}" srcOrd="15" destOrd="0" presId="urn:microsoft.com/office/officeart/2005/8/layout/list1#1"/>
    <dgm:cxn modelId="{E6CA9265-C405-480D-B1E9-334BA7F59885}" type="presParOf" srcId="{7A21B499-12B6-4920-87E3-BD55056F05A9}" destId="{F64FE246-7509-46FA-B239-4F0ED9B89441}" srcOrd="16" destOrd="0" presId="urn:microsoft.com/office/officeart/2005/8/layout/list1#1"/>
    <dgm:cxn modelId="{62C4ACB3-7B1F-41CB-AB47-31CD2C82F2FB}" type="presParOf" srcId="{F64FE246-7509-46FA-B239-4F0ED9B89441}" destId="{D3A88444-814A-4975-8459-345F54BF9F61}" srcOrd="0" destOrd="0" presId="urn:microsoft.com/office/officeart/2005/8/layout/list1#1"/>
    <dgm:cxn modelId="{DBA36578-0D1A-428F-AB03-F31168351AF0}" type="presParOf" srcId="{F64FE246-7509-46FA-B239-4F0ED9B89441}" destId="{C595287D-63BD-4316-930E-D75DF9EE347B}" srcOrd="1" destOrd="0" presId="urn:microsoft.com/office/officeart/2005/8/layout/list1#1"/>
    <dgm:cxn modelId="{B80D2EFF-2774-4459-AE1D-60550218ACFC}" type="presParOf" srcId="{7A21B499-12B6-4920-87E3-BD55056F05A9}" destId="{5400D6C3-3673-4577-A642-376D8E65B519}" srcOrd="17" destOrd="0" presId="urn:microsoft.com/office/officeart/2005/8/layout/list1#1"/>
    <dgm:cxn modelId="{C5C5FC65-24CA-4F57-9018-A42AEACA446E}" type="presParOf" srcId="{7A21B499-12B6-4920-87E3-BD55056F05A9}" destId="{0BF6EB1B-6ABE-4E59-B387-F16CD911E135}" srcOrd="18" destOrd="0" presId="urn:microsoft.com/office/officeart/2005/8/layout/list1#1"/>
    <dgm:cxn modelId="{6E1D359F-A083-4F1D-86A6-F6C09DDD0662}" type="presParOf" srcId="{7A21B499-12B6-4920-87E3-BD55056F05A9}" destId="{F0D54EDB-A139-4261-888B-F89D672CAC1C}" srcOrd="19" destOrd="0" presId="urn:microsoft.com/office/officeart/2005/8/layout/list1#1"/>
    <dgm:cxn modelId="{3410D1ED-A2FF-49A4-87BE-CCC4DF676E49}" type="presParOf" srcId="{7A21B499-12B6-4920-87E3-BD55056F05A9}" destId="{1FF56A42-C6CE-4F6D-BD5D-77F476BBFC7C}" srcOrd="20" destOrd="0" presId="urn:microsoft.com/office/officeart/2005/8/layout/list1#1"/>
    <dgm:cxn modelId="{E1AC06C5-FDBA-41AB-B8CE-F63EF8F1D0EB}" type="presParOf" srcId="{1FF56A42-C6CE-4F6D-BD5D-77F476BBFC7C}" destId="{DEA4B9F5-4069-4CBA-B11D-139BFB0E1003}" srcOrd="0" destOrd="0" presId="urn:microsoft.com/office/officeart/2005/8/layout/list1#1"/>
    <dgm:cxn modelId="{7DC166A5-E6F6-4C22-B910-F410D724536D}" type="presParOf" srcId="{1FF56A42-C6CE-4F6D-BD5D-77F476BBFC7C}" destId="{0DD91FE0-76CD-4BBE-BFC7-1C6873747BA3}" srcOrd="1" destOrd="0" presId="urn:microsoft.com/office/officeart/2005/8/layout/list1#1"/>
    <dgm:cxn modelId="{CA404972-454C-4F81-8BDE-F6906B688E5C}" type="presParOf" srcId="{7A21B499-12B6-4920-87E3-BD55056F05A9}" destId="{E8C426AF-E60A-4721-A46A-82CA1F5E7C1D}" srcOrd="21" destOrd="0" presId="urn:microsoft.com/office/officeart/2005/8/layout/list1#1"/>
    <dgm:cxn modelId="{18417788-D394-4F00-A020-D0EB197BF70E}" type="presParOf" srcId="{7A21B499-12B6-4920-87E3-BD55056F05A9}" destId="{B466951D-F981-46BD-A113-DED37D6A8D3A}" srcOrd="22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C588E4-3231-4B75-ABFF-49BFDF6C565C}" type="doc">
      <dgm:prSet loTypeId="urn:microsoft.com/office/officeart/2005/8/layout/chevron2" loCatId="process" qsTypeId="urn:microsoft.com/office/officeart/2005/8/quickstyle/simple1#1" qsCatId="simple" csTypeId="urn:microsoft.com/office/officeart/2005/8/colors/accent1_2#1" csCatId="accent1" phldr="1"/>
      <dgm:spPr/>
    </dgm:pt>
    <dgm:pt modelId="{FF64D94A-3FBA-4122-9601-FAD878AE36B6}">
      <dgm:prSet phldrT="[文本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installing </a:t>
          </a:r>
          <a:endParaRPr lang="zh-CN" altLang="en-US" dirty="0"/>
        </a:p>
      </dgm:t>
    </dgm:pt>
    <dgm:pt modelId="{E8BFB01E-B438-41F2-900D-D6F639A8E57D}" type="parTrans" cxnId="{EAFA4F87-C989-469C-95FF-AB9FA586CFE0}">
      <dgm:prSet/>
      <dgm:spPr/>
      <dgm:t>
        <a:bodyPr/>
        <a:lstStyle/>
        <a:p>
          <a:endParaRPr lang="zh-CN" altLang="en-US"/>
        </a:p>
      </dgm:t>
    </dgm:pt>
    <dgm:pt modelId="{1E709065-2F03-4734-9B67-9B24AFB6D3E1}" type="sibTrans" cxnId="{EAFA4F87-C989-469C-95FF-AB9FA586CFE0}">
      <dgm:prSet/>
      <dgm:spPr/>
      <dgm:t>
        <a:bodyPr/>
        <a:lstStyle/>
        <a:p>
          <a:endParaRPr lang="zh-CN" altLang="en-US"/>
        </a:p>
      </dgm:t>
    </dgm:pt>
    <dgm:pt modelId="{41AD8656-DE13-4DC2-9611-D7ABA599197B}">
      <dgm:prSet phldrT="[文本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installed</a:t>
          </a:r>
          <a:endParaRPr lang="zh-CN" altLang="en-US" dirty="0"/>
        </a:p>
      </dgm:t>
    </dgm:pt>
    <dgm:pt modelId="{5F2A1DE1-1FF8-4939-861F-FDC41559F493}" type="parTrans" cxnId="{DADEFC2F-3D1C-47AA-90A0-9FBB56545927}">
      <dgm:prSet/>
      <dgm:spPr/>
      <dgm:t>
        <a:bodyPr/>
        <a:lstStyle/>
        <a:p>
          <a:endParaRPr lang="zh-CN" altLang="en-US"/>
        </a:p>
      </dgm:t>
    </dgm:pt>
    <dgm:pt modelId="{137FBED8-4BF8-43FD-926D-589A1FEE425F}" type="sibTrans" cxnId="{DADEFC2F-3D1C-47AA-90A0-9FBB56545927}">
      <dgm:prSet/>
      <dgm:spPr/>
      <dgm:t>
        <a:bodyPr/>
        <a:lstStyle/>
        <a:p>
          <a:endParaRPr lang="zh-CN" altLang="en-US"/>
        </a:p>
      </dgm:t>
    </dgm:pt>
    <dgm:pt modelId="{0D3582E7-1C25-4026-9178-3D964D4BF9F9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activating </a:t>
          </a:r>
          <a:endParaRPr lang="zh-CN" altLang="en-US" dirty="0"/>
        </a:p>
      </dgm:t>
    </dgm:pt>
    <dgm:pt modelId="{0E8F6044-0A7C-4271-81BA-1DB73690355A}" type="parTrans" cxnId="{8907DEC7-AC36-4AA1-BE20-46A90B4FA63D}">
      <dgm:prSet/>
      <dgm:spPr/>
      <dgm:t>
        <a:bodyPr/>
        <a:lstStyle/>
        <a:p>
          <a:endParaRPr lang="zh-CN" altLang="en-US"/>
        </a:p>
      </dgm:t>
    </dgm:pt>
    <dgm:pt modelId="{303CC629-94B0-4E94-A68D-E8ED72052906}" type="sibTrans" cxnId="{8907DEC7-AC36-4AA1-BE20-46A90B4FA63D}">
      <dgm:prSet/>
      <dgm:spPr/>
      <dgm:t>
        <a:bodyPr/>
        <a:lstStyle/>
        <a:p>
          <a:endParaRPr lang="zh-CN" altLang="en-US"/>
        </a:p>
      </dgm:t>
    </dgm:pt>
    <dgm:pt modelId="{553BB521-2D71-4E3C-956B-D11B772266D5}">
      <dgm:prSet phldrT="[文本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activated </a:t>
          </a:r>
          <a:endParaRPr lang="zh-CN" altLang="en-US" dirty="0"/>
        </a:p>
      </dgm:t>
    </dgm:pt>
    <dgm:pt modelId="{DB9DFEB9-A3D5-4934-90F4-776307D93EAA}" type="parTrans" cxnId="{FB5FBD9A-06AE-41B2-9420-F428CBCE3E16}">
      <dgm:prSet/>
      <dgm:spPr/>
      <dgm:t>
        <a:bodyPr/>
        <a:lstStyle/>
        <a:p>
          <a:endParaRPr lang="zh-CN" altLang="en-US"/>
        </a:p>
      </dgm:t>
    </dgm:pt>
    <dgm:pt modelId="{405F847F-2F3D-4761-8352-C8E56586321B}" type="sibTrans" cxnId="{FB5FBD9A-06AE-41B2-9420-F428CBCE3E16}">
      <dgm:prSet/>
      <dgm:spPr/>
      <dgm:t>
        <a:bodyPr/>
        <a:lstStyle/>
        <a:p>
          <a:endParaRPr lang="zh-CN" altLang="en-US"/>
        </a:p>
      </dgm:t>
    </dgm:pt>
    <dgm:pt modelId="{57DB1A41-C658-4336-8714-70412315B26C}">
      <dgm:prSet phldrT="[文本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redundant </a:t>
          </a:r>
          <a:endParaRPr lang="zh-CN" altLang="en-US" dirty="0"/>
        </a:p>
      </dgm:t>
    </dgm:pt>
    <dgm:pt modelId="{3FB990C1-50DF-4A7F-90E3-48E780EF78EB}" type="parTrans" cxnId="{906A7228-992E-45A5-8A9C-C9D9A77609C9}">
      <dgm:prSet/>
      <dgm:spPr/>
      <dgm:t>
        <a:bodyPr/>
        <a:lstStyle/>
        <a:p>
          <a:endParaRPr lang="zh-CN" altLang="en-US"/>
        </a:p>
      </dgm:t>
    </dgm:pt>
    <dgm:pt modelId="{31182B3F-B4D0-4E24-8321-8C9031FA0B2F}" type="sibTrans" cxnId="{906A7228-992E-45A5-8A9C-C9D9A77609C9}">
      <dgm:prSet/>
      <dgm:spPr/>
      <dgm:t>
        <a:bodyPr/>
        <a:lstStyle/>
        <a:p>
          <a:endParaRPr lang="zh-CN" altLang="en-US"/>
        </a:p>
      </dgm:t>
    </dgm:pt>
    <dgm:pt modelId="{0817D689-D854-49EA-95D5-625957B05AC1}">
      <dgm:prSet/>
      <dgm:spPr/>
      <dgm:t>
        <a:bodyPr/>
        <a:lstStyle/>
        <a:p>
          <a:r>
            <a:rPr lang="zh-CN" altLang="en-US" smtClean="0"/>
            <a:t> </a:t>
          </a:r>
          <a:r>
            <a:rPr lang="zh-CN" altLang="en-US" dirty="0" smtClean="0"/>
            <a:t>Service Worker 注册之后，表示开始安装，触发 install 事件回调指定一些静态资源进行离线缓存。</a:t>
          </a:r>
          <a:endParaRPr lang="zh-CN" altLang="en-US" dirty="0"/>
        </a:p>
      </dgm:t>
    </dgm:pt>
    <dgm:pt modelId="{0CE162BC-F159-413B-B329-B2DF3928E9F5}" type="parTrans" cxnId="{4B883DD2-A1E7-4994-A39F-65054062D442}">
      <dgm:prSet/>
      <dgm:spPr/>
    </dgm:pt>
    <dgm:pt modelId="{FF8AA067-F5DB-415C-9DFC-57FDB1F0454E}" type="sibTrans" cxnId="{4B883DD2-A1E7-4994-A39F-65054062D442}">
      <dgm:prSet/>
      <dgm:spPr/>
    </dgm:pt>
    <dgm:pt modelId="{4762F958-6743-4361-9EBD-251CB1FC63D7}">
      <dgm:prSet/>
      <dgm:spPr/>
      <dgm:t>
        <a:bodyPr/>
        <a:lstStyle/>
        <a:p>
          <a:r>
            <a:rPr lang="en-US" b="0" i="0" dirty="0" smtClean="0"/>
            <a:t>Service Worker </a:t>
          </a:r>
          <a:r>
            <a:rPr lang="zh-CN" altLang="en-US" b="0" i="0" dirty="0" smtClean="0"/>
            <a:t>已经完成了安装，并且等待其他的 </a:t>
          </a:r>
          <a:r>
            <a:rPr lang="en-US" b="0" i="0" dirty="0" smtClean="0"/>
            <a:t>Service Worker </a:t>
          </a:r>
          <a:r>
            <a:rPr lang="zh-CN" altLang="en-US" b="0" i="0" dirty="0" smtClean="0"/>
            <a:t>线程被关闭。</a:t>
          </a:r>
          <a:endParaRPr lang="zh-CN" altLang="en-US" dirty="0"/>
        </a:p>
      </dgm:t>
    </dgm:pt>
    <dgm:pt modelId="{5B709E57-8276-4F6F-A07A-D4D4F60769B7}" type="parTrans" cxnId="{CE269DC5-22F8-4A05-8562-C70487B939CE}">
      <dgm:prSet/>
      <dgm:spPr/>
    </dgm:pt>
    <dgm:pt modelId="{52D38D71-BB35-4EDA-9F54-75C497C37642}" type="sibTrans" cxnId="{CE269DC5-22F8-4A05-8562-C70487B939CE}">
      <dgm:prSet/>
      <dgm:spPr/>
    </dgm:pt>
    <dgm:pt modelId="{2A44BAF8-BC61-4E39-A203-F8030E6E1175}">
      <dgm:prSet/>
      <dgm:spPr/>
      <dgm:t>
        <a:bodyPr/>
        <a:lstStyle/>
        <a:p>
          <a:r>
            <a:rPr lang="zh-CN" altLang="en-US" b="0" i="0" smtClean="0"/>
            <a:t>在这个状态下没有被其他的 </a:t>
          </a:r>
          <a:r>
            <a:rPr lang="en-US" b="0" i="0" smtClean="0"/>
            <a:t>Service Worker </a:t>
          </a:r>
          <a:r>
            <a:rPr lang="zh-CN" altLang="en-US" b="0" i="0" smtClean="0"/>
            <a:t>控制的客户端，允许当前的 </a:t>
          </a:r>
          <a:r>
            <a:rPr lang="en-US" b="0" i="0" smtClean="0"/>
            <a:t>worker </a:t>
          </a:r>
          <a:r>
            <a:rPr lang="zh-CN" altLang="en-US" b="0" i="0" smtClean="0"/>
            <a:t>完成安装，并且清除了其他的 </a:t>
          </a:r>
          <a:r>
            <a:rPr lang="en-US" b="0" i="0" smtClean="0"/>
            <a:t>worker </a:t>
          </a:r>
          <a:r>
            <a:rPr lang="zh-CN" altLang="en-US" b="0" i="0" smtClean="0"/>
            <a:t>以及关联缓存的旧缓存资源，等待新的 </a:t>
          </a:r>
          <a:r>
            <a:rPr lang="en-US" b="0" i="0" smtClean="0"/>
            <a:t>Service Worker </a:t>
          </a:r>
          <a:r>
            <a:rPr lang="zh-CN" altLang="en-US" b="0" i="0" smtClean="0"/>
            <a:t>线程被激活。</a:t>
          </a:r>
          <a:endParaRPr lang="zh-CN" altLang="en-US"/>
        </a:p>
      </dgm:t>
    </dgm:pt>
    <dgm:pt modelId="{098736BB-AF17-4596-8B79-AED0C19FBB19}" type="parTrans" cxnId="{32CA33E7-71E4-4D0A-84FA-F5158FE20F56}">
      <dgm:prSet/>
      <dgm:spPr/>
    </dgm:pt>
    <dgm:pt modelId="{2667E49F-4139-4D0D-A5CB-58D4AE9F4397}" type="sibTrans" cxnId="{32CA33E7-71E4-4D0A-84FA-F5158FE20F56}">
      <dgm:prSet/>
      <dgm:spPr/>
    </dgm:pt>
    <dgm:pt modelId="{43ACFC94-E950-4C45-86EC-D5C8249BEEDD}">
      <dgm:prSet/>
      <dgm:spPr/>
      <dgm:t>
        <a:bodyPr/>
        <a:lstStyle/>
        <a:p>
          <a:r>
            <a:rPr lang="zh-CN" altLang="en-US" b="0" i="0" dirty="0" smtClean="0"/>
            <a:t>在这个状态会处理  </a:t>
          </a:r>
          <a:r>
            <a:rPr lang="en-US" altLang="zh-CN" b="0" i="0" dirty="0" smtClean="0"/>
            <a:t>active</a:t>
          </a:r>
          <a:r>
            <a:rPr lang="zh-CN" altLang="en-US" b="0" i="0" dirty="0" smtClean="0"/>
            <a:t>事</a:t>
          </a:r>
          <a:r>
            <a:rPr lang="zh-CN" altLang="en-US" b="0" i="0" dirty="0" smtClean="0"/>
            <a:t>件回调 </a:t>
          </a:r>
          <a:r>
            <a:rPr lang="en-US" altLang="zh-CN" b="0" i="0" dirty="0" smtClean="0"/>
            <a:t>(</a:t>
          </a:r>
          <a:r>
            <a:rPr lang="zh-CN" altLang="en-US" b="0" i="0" dirty="0" smtClean="0"/>
            <a:t>提供了更新缓存策略的机会</a:t>
          </a:r>
          <a:r>
            <a:rPr lang="en-US" altLang="zh-CN" b="0" i="0" dirty="0" smtClean="0"/>
            <a:t>)</a:t>
          </a:r>
          <a:r>
            <a:rPr lang="zh-CN" altLang="en-US" b="0" i="0" dirty="0" smtClean="0"/>
            <a:t>。并可以处理功能性的事件 </a:t>
          </a:r>
          <a:r>
            <a:rPr lang="zh-CN" altLang="en-US" b="0" i="0" dirty="0" smtClean="0"/>
            <a:t>。</a:t>
          </a:r>
          <a:endParaRPr lang="zh-CN" altLang="en-US" dirty="0"/>
        </a:p>
      </dgm:t>
    </dgm:pt>
    <dgm:pt modelId="{247A4437-3815-4AB7-AA1A-EFCD8A4BB04E}" type="parTrans" cxnId="{BD3EABDE-1A79-4F73-8F45-6387765216A8}">
      <dgm:prSet/>
      <dgm:spPr/>
    </dgm:pt>
    <dgm:pt modelId="{22E8CF26-71D5-4607-ADC3-E3740C252949}" type="sibTrans" cxnId="{BD3EABDE-1A79-4F73-8F45-6387765216A8}">
      <dgm:prSet/>
      <dgm:spPr/>
    </dgm:pt>
    <dgm:pt modelId="{86F9FABA-3EDF-4ADF-A69D-754B7349D39D}">
      <dgm:prSet/>
      <dgm:spPr/>
      <dgm:t>
        <a:bodyPr/>
        <a:lstStyle/>
        <a:p>
          <a:r>
            <a:rPr lang="zh-CN" altLang="en-US" b="0" i="0" smtClean="0"/>
            <a:t>这个状态表示一个 </a:t>
          </a:r>
          <a:r>
            <a:rPr lang="en-US" b="0" i="0" smtClean="0"/>
            <a:t>Service Worker </a:t>
          </a:r>
          <a:r>
            <a:rPr lang="zh-CN" altLang="en-US" b="0" i="0" smtClean="0"/>
            <a:t>的生命周期结束。</a:t>
          </a:r>
          <a:endParaRPr lang="zh-CN" altLang="en-US"/>
        </a:p>
      </dgm:t>
    </dgm:pt>
    <dgm:pt modelId="{FAAE98DC-39C2-4D1E-BAD9-02D30B7F5FD9}" type="parTrans" cxnId="{4F1D5CF7-CBB7-4A41-B799-8E3F6EFE238E}">
      <dgm:prSet/>
      <dgm:spPr/>
    </dgm:pt>
    <dgm:pt modelId="{7BF3ACC0-67F4-42E0-9DDE-EDAF2807C002}" type="sibTrans" cxnId="{4F1D5CF7-CBB7-4A41-B799-8E3F6EFE238E}">
      <dgm:prSet/>
      <dgm:spPr/>
    </dgm:pt>
    <dgm:pt modelId="{44AB5880-AB0E-4580-9122-368DCAA150BF}" type="pres">
      <dgm:prSet presAssocID="{86C588E4-3231-4B75-ABFF-49BFDF6C565C}" presName="linearFlow" presStyleCnt="0">
        <dgm:presLayoutVars>
          <dgm:dir/>
          <dgm:animLvl val="lvl"/>
          <dgm:resizeHandles val="exact"/>
        </dgm:presLayoutVars>
      </dgm:prSet>
      <dgm:spPr/>
    </dgm:pt>
    <dgm:pt modelId="{43B66D5F-AB02-4566-93C3-0CD0981844DD}" type="pres">
      <dgm:prSet presAssocID="{FF64D94A-3FBA-4122-9601-FAD878AE36B6}" presName="composite" presStyleCnt="0"/>
      <dgm:spPr/>
    </dgm:pt>
    <dgm:pt modelId="{05FEAC66-E0A4-4AD7-B0AA-22ACFA27D68E}" type="pres">
      <dgm:prSet presAssocID="{FF64D94A-3FBA-4122-9601-FAD878AE36B6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0E1EFF-E5C9-4562-8912-25ED3C6B2956}" type="pres">
      <dgm:prSet presAssocID="{FF64D94A-3FBA-4122-9601-FAD878AE36B6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A85C13-0387-4EC9-8988-D5E989D72C34}" type="pres">
      <dgm:prSet presAssocID="{1E709065-2F03-4734-9B67-9B24AFB6D3E1}" presName="sp" presStyleCnt="0"/>
      <dgm:spPr/>
    </dgm:pt>
    <dgm:pt modelId="{41845A5B-696B-4CC5-A204-EE5321800D8C}" type="pres">
      <dgm:prSet presAssocID="{41AD8656-DE13-4DC2-9611-D7ABA599197B}" presName="composite" presStyleCnt="0"/>
      <dgm:spPr/>
    </dgm:pt>
    <dgm:pt modelId="{86BE8564-7D81-42ED-9A0A-0C2D4BC0ABB5}" type="pres">
      <dgm:prSet presAssocID="{41AD8656-DE13-4DC2-9611-D7ABA599197B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E868E8-B55B-4B14-AFF7-1A90DCF3FD06}" type="pres">
      <dgm:prSet presAssocID="{41AD8656-DE13-4DC2-9611-D7ABA599197B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047C2C-E077-4C37-913C-8B3FECDD34AC}" type="pres">
      <dgm:prSet presAssocID="{137FBED8-4BF8-43FD-926D-589A1FEE425F}" presName="sp" presStyleCnt="0"/>
      <dgm:spPr/>
    </dgm:pt>
    <dgm:pt modelId="{118D29C7-A8D4-4F52-AB2A-3553D5175AD3}" type="pres">
      <dgm:prSet presAssocID="{0D3582E7-1C25-4026-9178-3D964D4BF9F9}" presName="composite" presStyleCnt="0"/>
      <dgm:spPr/>
    </dgm:pt>
    <dgm:pt modelId="{2E7BA95E-29F0-44B2-B386-12C17AFDBC90}" type="pres">
      <dgm:prSet presAssocID="{0D3582E7-1C25-4026-9178-3D964D4BF9F9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4F0073-7767-4757-8FD8-BADF3F16BE2D}" type="pres">
      <dgm:prSet presAssocID="{0D3582E7-1C25-4026-9178-3D964D4BF9F9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289A0B-4B14-4E70-A39E-B2FD516305D5}" type="pres">
      <dgm:prSet presAssocID="{303CC629-94B0-4E94-A68D-E8ED72052906}" presName="sp" presStyleCnt="0"/>
      <dgm:spPr/>
    </dgm:pt>
    <dgm:pt modelId="{6A874EA9-9836-427C-8E58-A9F6E58B5B65}" type="pres">
      <dgm:prSet presAssocID="{553BB521-2D71-4E3C-956B-D11B772266D5}" presName="composite" presStyleCnt="0"/>
      <dgm:spPr/>
    </dgm:pt>
    <dgm:pt modelId="{AB3591E8-B129-4124-AC1E-8FBD06B73965}" type="pres">
      <dgm:prSet presAssocID="{553BB521-2D71-4E3C-956B-D11B772266D5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86F650-D0CF-455A-B364-A1A6CFF17206}" type="pres">
      <dgm:prSet presAssocID="{553BB521-2D71-4E3C-956B-D11B772266D5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60F507-DB90-4EEA-8A4E-15D7C9502F6B}" type="pres">
      <dgm:prSet presAssocID="{405F847F-2F3D-4761-8352-C8E56586321B}" presName="sp" presStyleCnt="0"/>
      <dgm:spPr/>
    </dgm:pt>
    <dgm:pt modelId="{F90F892E-F9C3-4874-87FF-B0B088C76163}" type="pres">
      <dgm:prSet presAssocID="{57DB1A41-C658-4336-8714-70412315B26C}" presName="composite" presStyleCnt="0"/>
      <dgm:spPr/>
    </dgm:pt>
    <dgm:pt modelId="{F039D453-F062-4E5C-ADD7-8F5D23EDDDA6}" type="pres">
      <dgm:prSet presAssocID="{57DB1A41-C658-4336-8714-70412315B26C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03D8E6-964B-40CC-BA1D-CFA5CC30C65F}" type="pres">
      <dgm:prSet presAssocID="{57DB1A41-C658-4336-8714-70412315B26C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F1D5CF7-CBB7-4A41-B799-8E3F6EFE238E}" srcId="{57DB1A41-C658-4336-8714-70412315B26C}" destId="{86F9FABA-3EDF-4ADF-A69D-754B7349D39D}" srcOrd="0" destOrd="0" parTransId="{FAAE98DC-39C2-4D1E-BAD9-02D30B7F5FD9}" sibTransId="{7BF3ACC0-67F4-42E0-9DDE-EDAF2807C002}"/>
    <dgm:cxn modelId="{5D8DD5C8-CBD5-4617-83AD-DE721D20B709}" type="presOf" srcId="{0D3582E7-1C25-4026-9178-3D964D4BF9F9}" destId="{2E7BA95E-29F0-44B2-B386-12C17AFDBC90}" srcOrd="0" destOrd="0" presId="urn:microsoft.com/office/officeart/2005/8/layout/chevron2"/>
    <dgm:cxn modelId="{6B8B2D5E-C23E-4897-AEE1-95DBE93D3E84}" type="presOf" srcId="{4762F958-6743-4361-9EBD-251CB1FC63D7}" destId="{A7E868E8-B55B-4B14-AFF7-1A90DCF3FD06}" srcOrd="0" destOrd="0" presId="urn:microsoft.com/office/officeart/2005/8/layout/chevron2"/>
    <dgm:cxn modelId="{BD3EABDE-1A79-4F73-8F45-6387765216A8}" srcId="{553BB521-2D71-4E3C-956B-D11B772266D5}" destId="{43ACFC94-E950-4C45-86EC-D5C8249BEEDD}" srcOrd="0" destOrd="0" parTransId="{247A4437-3815-4AB7-AA1A-EFCD8A4BB04E}" sibTransId="{22E8CF26-71D5-4607-ADC3-E3740C252949}"/>
    <dgm:cxn modelId="{DADEFC2F-3D1C-47AA-90A0-9FBB56545927}" srcId="{86C588E4-3231-4B75-ABFF-49BFDF6C565C}" destId="{41AD8656-DE13-4DC2-9611-D7ABA599197B}" srcOrd="1" destOrd="0" parTransId="{5F2A1DE1-1FF8-4939-861F-FDC41559F493}" sibTransId="{137FBED8-4BF8-43FD-926D-589A1FEE425F}"/>
    <dgm:cxn modelId="{CE269DC5-22F8-4A05-8562-C70487B939CE}" srcId="{41AD8656-DE13-4DC2-9611-D7ABA599197B}" destId="{4762F958-6743-4361-9EBD-251CB1FC63D7}" srcOrd="0" destOrd="0" parTransId="{5B709E57-8276-4F6F-A07A-D4D4F60769B7}" sibTransId="{52D38D71-BB35-4EDA-9F54-75C497C37642}"/>
    <dgm:cxn modelId="{32CA33E7-71E4-4D0A-84FA-F5158FE20F56}" srcId="{0D3582E7-1C25-4026-9178-3D964D4BF9F9}" destId="{2A44BAF8-BC61-4E39-A203-F8030E6E1175}" srcOrd="0" destOrd="0" parTransId="{098736BB-AF17-4596-8B79-AED0C19FBB19}" sibTransId="{2667E49F-4139-4D0D-A5CB-58D4AE9F4397}"/>
    <dgm:cxn modelId="{4AE54100-866E-4459-ABC3-5844C21BD3B9}" type="presOf" srcId="{57DB1A41-C658-4336-8714-70412315B26C}" destId="{F039D453-F062-4E5C-ADD7-8F5D23EDDDA6}" srcOrd="0" destOrd="0" presId="urn:microsoft.com/office/officeart/2005/8/layout/chevron2"/>
    <dgm:cxn modelId="{398F3A81-340C-4EE1-A071-5AD82FBE0272}" type="presOf" srcId="{2A44BAF8-BC61-4E39-A203-F8030E6E1175}" destId="{AA4F0073-7767-4757-8FD8-BADF3F16BE2D}" srcOrd="0" destOrd="0" presId="urn:microsoft.com/office/officeart/2005/8/layout/chevron2"/>
    <dgm:cxn modelId="{FB682B5D-DD7F-455F-8CD8-149A4DF445B1}" type="presOf" srcId="{86C588E4-3231-4B75-ABFF-49BFDF6C565C}" destId="{44AB5880-AB0E-4580-9122-368DCAA150BF}" srcOrd="0" destOrd="0" presId="urn:microsoft.com/office/officeart/2005/8/layout/chevron2"/>
    <dgm:cxn modelId="{906A7228-992E-45A5-8A9C-C9D9A77609C9}" srcId="{86C588E4-3231-4B75-ABFF-49BFDF6C565C}" destId="{57DB1A41-C658-4336-8714-70412315B26C}" srcOrd="4" destOrd="0" parTransId="{3FB990C1-50DF-4A7F-90E3-48E780EF78EB}" sibTransId="{31182B3F-B4D0-4E24-8321-8C9031FA0B2F}"/>
    <dgm:cxn modelId="{FB5FBD9A-06AE-41B2-9420-F428CBCE3E16}" srcId="{86C588E4-3231-4B75-ABFF-49BFDF6C565C}" destId="{553BB521-2D71-4E3C-956B-D11B772266D5}" srcOrd="3" destOrd="0" parTransId="{DB9DFEB9-A3D5-4934-90F4-776307D93EAA}" sibTransId="{405F847F-2F3D-4761-8352-C8E56586321B}"/>
    <dgm:cxn modelId="{8907DEC7-AC36-4AA1-BE20-46A90B4FA63D}" srcId="{86C588E4-3231-4B75-ABFF-49BFDF6C565C}" destId="{0D3582E7-1C25-4026-9178-3D964D4BF9F9}" srcOrd="2" destOrd="0" parTransId="{0E8F6044-0A7C-4271-81BA-1DB73690355A}" sibTransId="{303CC629-94B0-4E94-A68D-E8ED72052906}"/>
    <dgm:cxn modelId="{EAFA4F87-C989-469C-95FF-AB9FA586CFE0}" srcId="{86C588E4-3231-4B75-ABFF-49BFDF6C565C}" destId="{FF64D94A-3FBA-4122-9601-FAD878AE36B6}" srcOrd="0" destOrd="0" parTransId="{E8BFB01E-B438-41F2-900D-D6F639A8E57D}" sibTransId="{1E709065-2F03-4734-9B67-9B24AFB6D3E1}"/>
    <dgm:cxn modelId="{7940EEDA-611C-4E31-A57A-1F3E4B3FBF4F}" type="presOf" srcId="{86F9FABA-3EDF-4ADF-A69D-754B7349D39D}" destId="{8F03D8E6-964B-40CC-BA1D-CFA5CC30C65F}" srcOrd="0" destOrd="0" presId="urn:microsoft.com/office/officeart/2005/8/layout/chevron2"/>
    <dgm:cxn modelId="{DC05B44D-B5A7-4913-A30F-002756FF6379}" type="presOf" srcId="{41AD8656-DE13-4DC2-9611-D7ABA599197B}" destId="{86BE8564-7D81-42ED-9A0A-0C2D4BC0ABB5}" srcOrd="0" destOrd="0" presId="urn:microsoft.com/office/officeart/2005/8/layout/chevron2"/>
    <dgm:cxn modelId="{83495059-EF61-4841-B8C5-EBE2A79504E2}" type="presOf" srcId="{0817D689-D854-49EA-95D5-625957B05AC1}" destId="{050E1EFF-E5C9-4562-8912-25ED3C6B2956}" srcOrd="0" destOrd="0" presId="urn:microsoft.com/office/officeart/2005/8/layout/chevron2"/>
    <dgm:cxn modelId="{B1CC7EB9-6EF9-4E2B-91C5-F6B1D7119520}" type="presOf" srcId="{FF64D94A-3FBA-4122-9601-FAD878AE36B6}" destId="{05FEAC66-E0A4-4AD7-B0AA-22ACFA27D68E}" srcOrd="0" destOrd="0" presId="urn:microsoft.com/office/officeart/2005/8/layout/chevron2"/>
    <dgm:cxn modelId="{06681615-5EEF-4AE2-B3A3-19026645CD89}" type="presOf" srcId="{553BB521-2D71-4E3C-956B-D11B772266D5}" destId="{AB3591E8-B129-4124-AC1E-8FBD06B73965}" srcOrd="0" destOrd="0" presId="urn:microsoft.com/office/officeart/2005/8/layout/chevron2"/>
    <dgm:cxn modelId="{2FDC46F5-DFB1-465C-B7A4-113E667A7B01}" type="presOf" srcId="{43ACFC94-E950-4C45-86EC-D5C8249BEEDD}" destId="{4386F650-D0CF-455A-B364-A1A6CFF17206}" srcOrd="0" destOrd="0" presId="urn:microsoft.com/office/officeart/2005/8/layout/chevron2"/>
    <dgm:cxn modelId="{4B883DD2-A1E7-4994-A39F-65054062D442}" srcId="{FF64D94A-3FBA-4122-9601-FAD878AE36B6}" destId="{0817D689-D854-49EA-95D5-625957B05AC1}" srcOrd="0" destOrd="0" parTransId="{0CE162BC-F159-413B-B329-B2DF3928E9F5}" sibTransId="{FF8AA067-F5DB-415C-9DFC-57FDB1F0454E}"/>
    <dgm:cxn modelId="{87891CA6-DF76-4752-BA88-8EA474D196AF}" type="presParOf" srcId="{44AB5880-AB0E-4580-9122-368DCAA150BF}" destId="{43B66D5F-AB02-4566-93C3-0CD0981844DD}" srcOrd="0" destOrd="0" presId="urn:microsoft.com/office/officeart/2005/8/layout/chevron2"/>
    <dgm:cxn modelId="{8A4AB838-13D7-4715-8144-D1C42E92C6B5}" type="presParOf" srcId="{43B66D5F-AB02-4566-93C3-0CD0981844DD}" destId="{05FEAC66-E0A4-4AD7-B0AA-22ACFA27D68E}" srcOrd="0" destOrd="0" presId="urn:microsoft.com/office/officeart/2005/8/layout/chevron2"/>
    <dgm:cxn modelId="{9BFB6DDF-2BEA-4A60-B0BB-D2869B79A387}" type="presParOf" srcId="{43B66D5F-AB02-4566-93C3-0CD0981844DD}" destId="{050E1EFF-E5C9-4562-8912-25ED3C6B2956}" srcOrd="1" destOrd="0" presId="urn:microsoft.com/office/officeart/2005/8/layout/chevron2"/>
    <dgm:cxn modelId="{DEC27777-2DE6-4EE1-8C5C-0C77F0AC250E}" type="presParOf" srcId="{44AB5880-AB0E-4580-9122-368DCAA150BF}" destId="{57A85C13-0387-4EC9-8988-D5E989D72C34}" srcOrd="1" destOrd="0" presId="urn:microsoft.com/office/officeart/2005/8/layout/chevron2"/>
    <dgm:cxn modelId="{29ECBF7E-2FC4-424E-AFE4-71764165C66D}" type="presParOf" srcId="{44AB5880-AB0E-4580-9122-368DCAA150BF}" destId="{41845A5B-696B-4CC5-A204-EE5321800D8C}" srcOrd="2" destOrd="0" presId="urn:microsoft.com/office/officeart/2005/8/layout/chevron2"/>
    <dgm:cxn modelId="{E3EAB960-290F-4EFC-A1F4-0D33B279CE8F}" type="presParOf" srcId="{41845A5B-696B-4CC5-A204-EE5321800D8C}" destId="{86BE8564-7D81-42ED-9A0A-0C2D4BC0ABB5}" srcOrd="0" destOrd="0" presId="urn:microsoft.com/office/officeart/2005/8/layout/chevron2"/>
    <dgm:cxn modelId="{E70067E3-B434-4641-9245-72D876E3EA5F}" type="presParOf" srcId="{41845A5B-696B-4CC5-A204-EE5321800D8C}" destId="{A7E868E8-B55B-4B14-AFF7-1A90DCF3FD06}" srcOrd="1" destOrd="0" presId="urn:microsoft.com/office/officeart/2005/8/layout/chevron2"/>
    <dgm:cxn modelId="{1541C3A3-CB4B-4FA6-BADB-59D35D561FB9}" type="presParOf" srcId="{44AB5880-AB0E-4580-9122-368DCAA150BF}" destId="{A8047C2C-E077-4C37-913C-8B3FECDD34AC}" srcOrd="3" destOrd="0" presId="urn:microsoft.com/office/officeart/2005/8/layout/chevron2"/>
    <dgm:cxn modelId="{5EB26973-EF90-42FB-BED9-1A573BF38720}" type="presParOf" srcId="{44AB5880-AB0E-4580-9122-368DCAA150BF}" destId="{118D29C7-A8D4-4F52-AB2A-3553D5175AD3}" srcOrd="4" destOrd="0" presId="urn:microsoft.com/office/officeart/2005/8/layout/chevron2"/>
    <dgm:cxn modelId="{8CE5A30E-CD14-4384-BC5D-3370A4011459}" type="presParOf" srcId="{118D29C7-A8D4-4F52-AB2A-3553D5175AD3}" destId="{2E7BA95E-29F0-44B2-B386-12C17AFDBC90}" srcOrd="0" destOrd="0" presId="urn:microsoft.com/office/officeart/2005/8/layout/chevron2"/>
    <dgm:cxn modelId="{E1B7D811-D522-45BA-9756-06D79B910A03}" type="presParOf" srcId="{118D29C7-A8D4-4F52-AB2A-3553D5175AD3}" destId="{AA4F0073-7767-4757-8FD8-BADF3F16BE2D}" srcOrd="1" destOrd="0" presId="urn:microsoft.com/office/officeart/2005/8/layout/chevron2"/>
    <dgm:cxn modelId="{1FAAAB2E-25A9-466F-A752-38A3EDD30DDC}" type="presParOf" srcId="{44AB5880-AB0E-4580-9122-368DCAA150BF}" destId="{AE289A0B-4B14-4E70-A39E-B2FD516305D5}" srcOrd="5" destOrd="0" presId="urn:microsoft.com/office/officeart/2005/8/layout/chevron2"/>
    <dgm:cxn modelId="{230BFD6F-A2E7-45E7-A9D4-65189CE43A99}" type="presParOf" srcId="{44AB5880-AB0E-4580-9122-368DCAA150BF}" destId="{6A874EA9-9836-427C-8E58-A9F6E58B5B65}" srcOrd="6" destOrd="0" presId="urn:microsoft.com/office/officeart/2005/8/layout/chevron2"/>
    <dgm:cxn modelId="{16973DA5-2750-4697-96E9-F49A8D8E82A2}" type="presParOf" srcId="{6A874EA9-9836-427C-8E58-A9F6E58B5B65}" destId="{AB3591E8-B129-4124-AC1E-8FBD06B73965}" srcOrd="0" destOrd="0" presId="urn:microsoft.com/office/officeart/2005/8/layout/chevron2"/>
    <dgm:cxn modelId="{669ABF9A-6D4B-4220-90BC-181122CC42FC}" type="presParOf" srcId="{6A874EA9-9836-427C-8E58-A9F6E58B5B65}" destId="{4386F650-D0CF-455A-B364-A1A6CFF17206}" srcOrd="1" destOrd="0" presId="urn:microsoft.com/office/officeart/2005/8/layout/chevron2"/>
    <dgm:cxn modelId="{82C1F25B-4FBD-4A37-9C92-32CF220C50B8}" type="presParOf" srcId="{44AB5880-AB0E-4580-9122-368DCAA150BF}" destId="{8960F507-DB90-4EEA-8A4E-15D7C9502F6B}" srcOrd="7" destOrd="0" presId="urn:microsoft.com/office/officeart/2005/8/layout/chevron2"/>
    <dgm:cxn modelId="{6F874077-C766-4B1B-A221-EFD3D1B86897}" type="presParOf" srcId="{44AB5880-AB0E-4580-9122-368DCAA150BF}" destId="{F90F892E-F9C3-4874-87FF-B0B088C76163}" srcOrd="8" destOrd="0" presId="urn:microsoft.com/office/officeart/2005/8/layout/chevron2"/>
    <dgm:cxn modelId="{7BDA2E50-33FA-4756-9360-3A8889AB7896}" type="presParOf" srcId="{F90F892E-F9C3-4874-87FF-B0B088C76163}" destId="{F039D453-F062-4E5C-ADD7-8F5D23EDDDA6}" srcOrd="0" destOrd="0" presId="urn:microsoft.com/office/officeart/2005/8/layout/chevron2"/>
    <dgm:cxn modelId="{79B1DD5D-009E-42A3-830F-722EFE7E4D20}" type="presParOf" srcId="{F90F892E-F9C3-4874-87FF-B0B088C76163}" destId="{8F03D8E6-964B-40CC-BA1D-CFA5CC30C65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65088D-C3B0-4055-9E5B-BD96594C0E28}" type="doc">
      <dgm:prSet loTypeId="urn:microsoft.com/office/officeart/2005/8/layout/vList5" loCatId="list" qsTypeId="urn:microsoft.com/office/officeart/2005/8/quickstyle/3d1#1" qsCatId="3D" csTypeId="urn:microsoft.com/office/officeart/2005/8/colors/colorful1#2" csCatId="colorful" phldr="1"/>
      <dgm:spPr/>
      <dgm:t>
        <a:bodyPr/>
        <a:lstStyle/>
        <a:p>
          <a:endParaRPr lang="zh-CN" altLang="en-US"/>
        </a:p>
      </dgm:t>
    </dgm:pt>
    <dgm:pt modelId="{D7E48FFC-3E10-4B1B-A475-78B68E98AA33}">
      <dgm:prSet phldrT="[文本]"/>
      <dgm:spPr/>
      <dgm:t>
        <a:bodyPr/>
        <a:lstStyle/>
        <a:p>
          <a:r>
            <a:rPr lang="en-US" altLang="zh-CN" dirty="0" smtClean="0"/>
            <a:t>install</a:t>
          </a:r>
          <a:endParaRPr lang="zh-CN" altLang="en-US" dirty="0"/>
        </a:p>
      </dgm:t>
    </dgm:pt>
    <dgm:pt modelId="{F46DE1B9-4CD5-45F8-AFB4-276D7E6F67B6}" type="parTrans" cxnId="{A759EE1D-DB32-4E2A-B0DA-60BC5EEB37F7}">
      <dgm:prSet/>
      <dgm:spPr/>
      <dgm:t>
        <a:bodyPr/>
        <a:lstStyle/>
        <a:p>
          <a:endParaRPr lang="zh-CN" altLang="en-US"/>
        </a:p>
      </dgm:t>
    </dgm:pt>
    <dgm:pt modelId="{D25C6FB2-1AB0-49BD-B4FA-95684290DA4A}" type="sibTrans" cxnId="{A759EE1D-DB32-4E2A-B0DA-60BC5EEB37F7}">
      <dgm:prSet/>
      <dgm:spPr/>
      <dgm:t>
        <a:bodyPr/>
        <a:lstStyle/>
        <a:p>
          <a:endParaRPr lang="zh-CN" altLang="en-US"/>
        </a:p>
      </dgm:t>
    </dgm:pt>
    <dgm:pt modelId="{8C84BAFE-332F-47F7-8420-CAA8F15F5EC6}">
      <dgm:prSet phldrT="[文本]"/>
      <dgm:spPr/>
      <dgm:t>
        <a:bodyPr/>
        <a:lstStyle/>
        <a:p>
          <a:r>
            <a:rPr lang="en-US" b="0" i="0" dirty="0" smtClean="0"/>
            <a:t>Service Worker </a:t>
          </a:r>
          <a:r>
            <a:rPr lang="zh-CN" altLang="en-US" b="0" i="0" dirty="0" smtClean="0"/>
            <a:t>安装成功后被触发</a:t>
          </a:r>
          <a:endParaRPr lang="zh-CN" altLang="en-US" dirty="0"/>
        </a:p>
      </dgm:t>
    </dgm:pt>
    <dgm:pt modelId="{C8F3D51C-4473-40D1-8DAE-5E7F337052AE}" type="parTrans" cxnId="{B944B88A-CBBF-413D-8CC2-0CBD92F438F4}">
      <dgm:prSet/>
      <dgm:spPr/>
      <dgm:t>
        <a:bodyPr/>
        <a:lstStyle/>
        <a:p>
          <a:endParaRPr lang="zh-CN" altLang="en-US"/>
        </a:p>
      </dgm:t>
    </dgm:pt>
    <dgm:pt modelId="{4419F9DA-E876-4377-BA0C-BBD867F6E6D5}" type="sibTrans" cxnId="{B944B88A-CBBF-413D-8CC2-0CBD92F438F4}">
      <dgm:prSet/>
      <dgm:spPr/>
      <dgm:t>
        <a:bodyPr/>
        <a:lstStyle/>
        <a:p>
          <a:endParaRPr lang="zh-CN" altLang="en-US"/>
        </a:p>
      </dgm:t>
    </dgm:pt>
    <dgm:pt modelId="{E8CECE51-C66C-4B6A-89D8-014281C9C647}">
      <dgm:prSet phldrT="[文本]"/>
      <dgm:spPr/>
      <dgm:t>
        <a:bodyPr/>
        <a:lstStyle/>
        <a:p>
          <a:r>
            <a:rPr lang="en-US" b="1" i="0" dirty="0" smtClean="0"/>
            <a:t>activate</a:t>
          </a:r>
          <a:endParaRPr lang="zh-CN" altLang="en-US" dirty="0"/>
        </a:p>
      </dgm:t>
    </dgm:pt>
    <dgm:pt modelId="{C58D06C2-40EC-4F78-8557-672B223E97F2}" type="parTrans" cxnId="{23DE3768-79B5-42F4-9980-02E3331106D6}">
      <dgm:prSet/>
      <dgm:spPr/>
      <dgm:t>
        <a:bodyPr/>
        <a:lstStyle/>
        <a:p>
          <a:endParaRPr lang="zh-CN" altLang="en-US"/>
        </a:p>
      </dgm:t>
    </dgm:pt>
    <dgm:pt modelId="{C7C48048-E925-43EA-B186-32811CE9D11D}" type="sibTrans" cxnId="{23DE3768-79B5-42F4-9980-02E3331106D6}">
      <dgm:prSet/>
      <dgm:spPr/>
      <dgm:t>
        <a:bodyPr/>
        <a:lstStyle/>
        <a:p>
          <a:endParaRPr lang="zh-CN" altLang="en-US"/>
        </a:p>
      </dgm:t>
    </dgm:pt>
    <dgm:pt modelId="{E1C0FB10-F333-42C6-9B9C-B2F26A0DDB4E}">
      <dgm:prSet phldrT="[文本]"/>
      <dgm:spPr/>
      <dgm:t>
        <a:bodyPr/>
        <a:lstStyle/>
        <a:p>
          <a:r>
            <a:rPr lang="en-US" b="0" i="0" dirty="0" smtClean="0"/>
            <a:t>Service Worker </a:t>
          </a:r>
          <a:r>
            <a:rPr lang="zh-CN" altLang="en-US" b="0" i="0" dirty="0" smtClean="0"/>
            <a:t>安装完成后并进入激活状态时触发</a:t>
          </a:r>
          <a:endParaRPr lang="zh-CN" altLang="en-US" dirty="0"/>
        </a:p>
      </dgm:t>
    </dgm:pt>
    <dgm:pt modelId="{DADD29D8-42D6-47D4-AA6D-CECE7E501A82}" type="parTrans" cxnId="{BE3CEE85-AAB4-4CED-8D10-D6228DB28548}">
      <dgm:prSet/>
      <dgm:spPr/>
      <dgm:t>
        <a:bodyPr/>
        <a:lstStyle/>
        <a:p>
          <a:endParaRPr lang="zh-CN" altLang="en-US"/>
        </a:p>
      </dgm:t>
    </dgm:pt>
    <dgm:pt modelId="{6AA524A6-ADE3-47B3-B65D-A170B985D19F}" type="sibTrans" cxnId="{BE3CEE85-AAB4-4CED-8D10-D6228DB28548}">
      <dgm:prSet/>
      <dgm:spPr/>
      <dgm:t>
        <a:bodyPr/>
        <a:lstStyle/>
        <a:p>
          <a:endParaRPr lang="zh-CN" altLang="en-US"/>
        </a:p>
      </dgm:t>
    </dgm:pt>
    <dgm:pt modelId="{16819119-0023-4922-B28A-574C2704E206}">
      <dgm:prSet phldrT="[文本]"/>
      <dgm:spPr/>
      <dgm:t>
        <a:bodyPr/>
        <a:lstStyle/>
        <a:p>
          <a:r>
            <a:rPr lang="en-US" b="1" i="0" dirty="0" smtClean="0"/>
            <a:t>fetch (</a:t>
          </a:r>
          <a:r>
            <a:rPr lang="zh-CN" altLang="en-US" b="1" i="0" dirty="0" smtClean="0"/>
            <a:t>请求</a:t>
          </a:r>
          <a:r>
            <a:rPr lang="en-US" altLang="zh-CN" b="1" i="0" dirty="0" smtClean="0"/>
            <a:t>)</a:t>
          </a:r>
          <a:r>
            <a:rPr lang="en-US" b="1" i="0" dirty="0" smtClean="0"/>
            <a:t> </a:t>
          </a:r>
          <a:endParaRPr lang="zh-CN" altLang="en-US" dirty="0"/>
        </a:p>
      </dgm:t>
    </dgm:pt>
    <dgm:pt modelId="{9567A134-383F-477C-A0CC-5B9B379155D1}" type="parTrans" cxnId="{D51D5ED5-F894-485E-8CDC-CAE46932F4D2}">
      <dgm:prSet/>
      <dgm:spPr/>
      <dgm:t>
        <a:bodyPr/>
        <a:lstStyle/>
        <a:p>
          <a:endParaRPr lang="zh-CN" altLang="en-US"/>
        </a:p>
      </dgm:t>
    </dgm:pt>
    <dgm:pt modelId="{CF06FBD4-DAF6-4C80-B927-04F3BE5B9691}" type="sibTrans" cxnId="{D51D5ED5-F894-485E-8CDC-CAE46932F4D2}">
      <dgm:prSet/>
      <dgm:spPr/>
      <dgm:t>
        <a:bodyPr/>
        <a:lstStyle/>
        <a:p>
          <a:endParaRPr lang="zh-CN" altLang="en-US"/>
        </a:p>
      </dgm:t>
    </dgm:pt>
    <dgm:pt modelId="{58F7ED63-54D5-4E2F-B1DF-5B6AF20F509E}">
      <dgm:prSet phldrT="[文本]"/>
      <dgm:spPr/>
      <dgm:t>
        <a:bodyPr/>
        <a:lstStyle/>
        <a:p>
          <a:r>
            <a:rPr lang="zh-CN" altLang="en-US" b="0" i="0" dirty="0" smtClean="0"/>
            <a:t>当浏览器在当前指定的 </a:t>
          </a:r>
          <a:r>
            <a:rPr lang="en-US" b="0" i="0" dirty="0" smtClean="0"/>
            <a:t>scope </a:t>
          </a:r>
          <a:r>
            <a:rPr lang="zh-CN" altLang="en-US" b="0" i="0" dirty="0" smtClean="0"/>
            <a:t>下发起请求时触发</a:t>
          </a:r>
          <a:endParaRPr lang="zh-CN" altLang="en-US" dirty="0"/>
        </a:p>
      </dgm:t>
    </dgm:pt>
    <dgm:pt modelId="{8C034D48-8AE2-463A-8495-F48CDC837E7A}" type="parTrans" cxnId="{69BC338A-2A10-402B-BC1F-72E5FBC63CAA}">
      <dgm:prSet/>
      <dgm:spPr/>
      <dgm:t>
        <a:bodyPr/>
        <a:lstStyle/>
        <a:p>
          <a:endParaRPr lang="zh-CN" altLang="en-US"/>
        </a:p>
      </dgm:t>
    </dgm:pt>
    <dgm:pt modelId="{5A06A832-B28A-453D-BCC9-7468291B6CEA}" type="sibTrans" cxnId="{69BC338A-2A10-402B-BC1F-72E5FBC63CAA}">
      <dgm:prSet/>
      <dgm:spPr/>
      <dgm:t>
        <a:bodyPr/>
        <a:lstStyle/>
        <a:p>
          <a:endParaRPr lang="zh-CN" altLang="en-US"/>
        </a:p>
      </dgm:t>
    </dgm:pt>
    <dgm:pt modelId="{B74FCF13-FD0C-4DCC-A75D-DB61E6FAF07F}">
      <dgm:prSet phldrT="[文本]"/>
      <dgm:spPr/>
      <dgm:t>
        <a:bodyPr/>
        <a:lstStyle/>
        <a:p>
          <a:r>
            <a:rPr lang="en-US" altLang="zh-CN" dirty="0" smtClean="0"/>
            <a:t>message</a:t>
          </a:r>
          <a:endParaRPr lang="zh-CN" altLang="en-US" dirty="0"/>
        </a:p>
      </dgm:t>
    </dgm:pt>
    <dgm:pt modelId="{8847ED14-33AF-4D6D-AECE-45ED9FC79A0A}" type="parTrans" cxnId="{8A23C0B7-CF51-4D26-8E1C-5ED01904035D}">
      <dgm:prSet/>
      <dgm:spPr/>
      <dgm:t>
        <a:bodyPr/>
        <a:lstStyle/>
        <a:p>
          <a:endParaRPr lang="zh-CN" altLang="en-US"/>
        </a:p>
      </dgm:t>
    </dgm:pt>
    <dgm:pt modelId="{33E3223B-5421-4B31-83C3-E828724EED3A}" type="sibTrans" cxnId="{8A23C0B7-CF51-4D26-8E1C-5ED01904035D}">
      <dgm:prSet/>
      <dgm:spPr/>
      <dgm:t>
        <a:bodyPr/>
        <a:lstStyle/>
        <a:p>
          <a:endParaRPr lang="zh-CN" altLang="en-US"/>
        </a:p>
      </dgm:t>
    </dgm:pt>
    <dgm:pt modelId="{D1844B9B-2DD5-4639-AE5A-13281781011F}">
      <dgm:prSet phldrT="[文本]"/>
      <dgm:spPr/>
      <dgm:t>
        <a:bodyPr/>
        <a:lstStyle/>
        <a:p>
          <a:r>
            <a:rPr lang="en-US" b="1" i="0" dirty="0" smtClean="0"/>
            <a:t>push (</a:t>
          </a:r>
          <a:r>
            <a:rPr lang="zh-CN" altLang="en-US" b="1" i="0" dirty="0" smtClean="0"/>
            <a:t>推送</a:t>
          </a:r>
          <a:r>
            <a:rPr lang="en-US" altLang="zh-CN" b="1" i="0" dirty="0" smtClean="0"/>
            <a:t>)</a:t>
          </a:r>
          <a:endParaRPr lang="zh-CN" altLang="en-US" dirty="0"/>
        </a:p>
      </dgm:t>
    </dgm:pt>
    <dgm:pt modelId="{FAE977A4-DA10-42CC-A8A6-473B97609403}" type="parTrans" cxnId="{C28FA61E-810F-4624-97D9-F0D6B4BBBDE0}">
      <dgm:prSet/>
      <dgm:spPr/>
      <dgm:t>
        <a:bodyPr/>
        <a:lstStyle/>
        <a:p>
          <a:endParaRPr lang="zh-CN" altLang="en-US"/>
        </a:p>
      </dgm:t>
    </dgm:pt>
    <dgm:pt modelId="{592ABCEB-AE5D-4BBB-8B53-612ED3C8F4DE}" type="sibTrans" cxnId="{C28FA61E-810F-4624-97D9-F0D6B4BBBDE0}">
      <dgm:prSet/>
      <dgm:spPr/>
      <dgm:t>
        <a:bodyPr/>
        <a:lstStyle/>
        <a:p>
          <a:endParaRPr lang="zh-CN" altLang="en-US"/>
        </a:p>
      </dgm:t>
    </dgm:pt>
    <dgm:pt modelId="{3310C887-2294-4C63-B791-6D1B029D3F82}">
      <dgm:prSet phldrT="[文本]"/>
      <dgm:spPr/>
      <dgm:t>
        <a:bodyPr/>
        <a:lstStyle/>
        <a:p>
          <a:r>
            <a:rPr lang="en-US" b="1" i="0" dirty="0" smtClean="0"/>
            <a:t>sync (</a:t>
          </a:r>
          <a:r>
            <a:rPr lang="zh-CN" altLang="en-US" b="1" i="0" dirty="0" smtClean="0"/>
            <a:t>后台同步</a:t>
          </a:r>
          <a:r>
            <a:rPr lang="en-US" altLang="zh-CN" b="1" i="0" dirty="0" smtClean="0"/>
            <a:t>)</a:t>
          </a:r>
          <a:endParaRPr lang="zh-CN" altLang="en-US" dirty="0"/>
        </a:p>
      </dgm:t>
    </dgm:pt>
    <dgm:pt modelId="{BF6FCE02-FC5B-4C09-8F7A-6036E581E99D}" type="parTrans" cxnId="{A6689BA7-CDFF-4923-9D85-24E6AC4A94C3}">
      <dgm:prSet/>
      <dgm:spPr/>
      <dgm:t>
        <a:bodyPr/>
        <a:lstStyle/>
        <a:p>
          <a:endParaRPr lang="zh-CN" altLang="en-US"/>
        </a:p>
      </dgm:t>
    </dgm:pt>
    <dgm:pt modelId="{98BC2D05-7DB5-4DA2-8F57-BF0CD40360BD}" type="sibTrans" cxnId="{A6689BA7-CDFF-4923-9D85-24E6AC4A94C3}">
      <dgm:prSet/>
      <dgm:spPr/>
      <dgm:t>
        <a:bodyPr/>
        <a:lstStyle/>
        <a:p>
          <a:endParaRPr lang="zh-CN" altLang="en-US"/>
        </a:p>
      </dgm:t>
    </dgm:pt>
    <dgm:pt modelId="{24C503B8-9101-4D3C-A4F2-445301AF95D6}">
      <dgm:prSet phldrT="[文本]"/>
      <dgm:spPr/>
      <dgm:t>
        <a:bodyPr/>
        <a:lstStyle/>
        <a:p>
          <a:r>
            <a:rPr lang="zh-CN" altLang="en-US" dirty="0" smtClean="0"/>
            <a:t>主进程发送消息时触发</a:t>
          </a:r>
          <a:endParaRPr lang="zh-CN" altLang="en-US" dirty="0"/>
        </a:p>
      </dgm:t>
    </dgm:pt>
    <dgm:pt modelId="{04FA7354-4A04-4F27-A405-6E90B046AA66}" type="parTrans" cxnId="{81D4A1D9-8CD0-4F3A-B4EA-208316DA6846}">
      <dgm:prSet/>
      <dgm:spPr/>
      <dgm:t>
        <a:bodyPr/>
        <a:lstStyle/>
        <a:p>
          <a:endParaRPr lang="zh-CN" altLang="en-US"/>
        </a:p>
      </dgm:t>
    </dgm:pt>
    <dgm:pt modelId="{84766EA1-377C-4B74-8057-693586AA2CBD}" type="sibTrans" cxnId="{81D4A1D9-8CD0-4F3A-B4EA-208316DA6846}">
      <dgm:prSet/>
      <dgm:spPr/>
      <dgm:t>
        <a:bodyPr/>
        <a:lstStyle/>
        <a:p>
          <a:endParaRPr lang="zh-CN" altLang="en-US"/>
        </a:p>
      </dgm:t>
    </dgm:pt>
    <dgm:pt modelId="{F1A1655E-7928-463A-ABB9-007B3E532E52}">
      <dgm:prSet phldrT="[文本]"/>
      <dgm:spPr/>
      <dgm:t>
        <a:bodyPr/>
        <a:lstStyle/>
        <a:p>
          <a:r>
            <a:rPr lang="zh-CN" altLang="en-US" dirty="0" smtClean="0"/>
            <a:t>接收到推送的消息时触发</a:t>
          </a:r>
          <a:endParaRPr lang="zh-CN" altLang="en-US" dirty="0"/>
        </a:p>
      </dgm:t>
    </dgm:pt>
    <dgm:pt modelId="{FC5FD2CC-C268-4F1E-AFBB-B07783B6E452}" type="parTrans" cxnId="{90B49A2B-0D78-494C-A11C-C9BF091AE0E5}">
      <dgm:prSet/>
      <dgm:spPr/>
      <dgm:t>
        <a:bodyPr/>
        <a:lstStyle/>
        <a:p>
          <a:endParaRPr lang="zh-CN" altLang="en-US"/>
        </a:p>
      </dgm:t>
    </dgm:pt>
    <dgm:pt modelId="{EC46AECF-F84E-4B79-AC63-0F1DA2DE972B}" type="sibTrans" cxnId="{90B49A2B-0D78-494C-A11C-C9BF091AE0E5}">
      <dgm:prSet/>
      <dgm:spPr/>
      <dgm:t>
        <a:bodyPr/>
        <a:lstStyle/>
        <a:p>
          <a:endParaRPr lang="zh-CN" altLang="en-US"/>
        </a:p>
      </dgm:t>
    </dgm:pt>
    <dgm:pt modelId="{787BBF6F-6916-4DF7-891C-DD1C75D2B597}">
      <dgm:prSet phldrT="[文本]"/>
      <dgm:spPr/>
      <dgm:t>
        <a:bodyPr/>
        <a:lstStyle/>
        <a:p>
          <a:r>
            <a:rPr lang="zh-CN" altLang="en-US" b="0" i="0" dirty="0" smtClean="0"/>
            <a:t>后台同步时触发</a:t>
          </a:r>
          <a:endParaRPr lang="zh-CN" altLang="en-US" dirty="0"/>
        </a:p>
      </dgm:t>
    </dgm:pt>
    <dgm:pt modelId="{F13CF7EE-1643-4100-9A16-98F34498B9C1}" type="parTrans" cxnId="{5ACD3212-B7C6-4CC2-8090-36F96BFA83A8}">
      <dgm:prSet/>
      <dgm:spPr/>
    </dgm:pt>
    <dgm:pt modelId="{7325B45C-129D-4411-A66F-D22A30A3114C}" type="sibTrans" cxnId="{5ACD3212-B7C6-4CC2-8090-36F96BFA83A8}">
      <dgm:prSet/>
      <dgm:spPr/>
    </dgm:pt>
    <dgm:pt modelId="{D5C485B5-CAD9-4351-9B64-38FB4075FB8C}" type="pres">
      <dgm:prSet presAssocID="{B865088D-C3B0-4055-9E5B-BD96594C0E2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5910E9-7AF7-481E-ABA4-2DC3E6AFB8C4}" type="pres">
      <dgm:prSet presAssocID="{D7E48FFC-3E10-4B1B-A475-78B68E98AA33}" presName="linNode" presStyleCnt="0"/>
      <dgm:spPr/>
    </dgm:pt>
    <dgm:pt modelId="{27245F83-4F7D-457D-BE25-392DAEBBBF92}" type="pres">
      <dgm:prSet presAssocID="{D7E48FFC-3E10-4B1B-A475-78B68E98AA33}" presName="parentText" presStyleLbl="node1" presStyleIdx="0" presStyleCnt="6" custScaleY="7913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E925DA-75A8-4667-822A-06F175E7F4A3}" type="pres">
      <dgm:prSet presAssocID="{D7E48FFC-3E10-4B1B-A475-78B68E98AA33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2403E1-27BC-4594-8DB7-955A15DCC326}" type="pres">
      <dgm:prSet presAssocID="{D25C6FB2-1AB0-49BD-B4FA-95684290DA4A}" presName="sp" presStyleCnt="0"/>
      <dgm:spPr/>
    </dgm:pt>
    <dgm:pt modelId="{9282702A-EF2B-4BA3-814C-EE4761241CC8}" type="pres">
      <dgm:prSet presAssocID="{E8CECE51-C66C-4B6A-89D8-014281C9C647}" presName="linNode" presStyleCnt="0"/>
      <dgm:spPr/>
    </dgm:pt>
    <dgm:pt modelId="{048ACC2F-48AA-4997-8D7A-C16887A6A516}" type="pres">
      <dgm:prSet presAssocID="{E8CECE51-C66C-4B6A-89D8-014281C9C647}" presName="parentText" presStyleLbl="node1" presStyleIdx="1" presStyleCnt="6" custScaleY="9270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7A0A49-6460-41C9-B40C-C02C8562E680}" type="pres">
      <dgm:prSet presAssocID="{E8CECE51-C66C-4B6A-89D8-014281C9C647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6B11B2-FEC5-4BF2-81FE-EA121D42B051}" type="pres">
      <dgm:prSet presAssocID="{C7C48048-E925-43EA-B186-32811CE9D11D}" presName="sp" presStyleCnt="0"/>
      <dgm:spPr/>
    </dgm:pt>
    <dgm:pt modelId="{CE0AA0D7-A214-434F-9612-DB575ED857AD}" type="pres">
      <dgm:prSet presAssocID="{16819119-0023-4922-B28A-574C2704E206}" presName="linNode" presStyleCnt="0"/>
      <dgm:spPr/>
    </dgm:pt>
    <dgm:pt modelId="{D8DBACD4-F8A7-4D99-8920-A4CA2EF98B1E}" type="pres">
      <dgm:prSet presAssocID="{16819119-0023-4922-B28A-574C2704E206}" presName="parentText" presStyleLbl="node1" presStyleIdx="2" presStyleCnt="6" custLinFactNeighborX="-1239" custLinFactNeighborY="48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514C60-6FEA-4C8F-BC97-9B7B51B78B0D}" type="pres">
      <dgm:prSet presAssocID="{16819119-0023-4922-B28A-574C2704E206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D2F794-4A34-45F9-9027-A2EB70108AC6}" type="pres">
      <dgm:prSet presAssocID="{CF06FBD4-DAF6-4C80-B927-04F3BE5B9691}" presName="sp" presStyleCnt="0"/>
      <dgm:spPr/>
    </dgm:pt>
    <dgm:pt modelId="{53285A3F-8937-430C-B990-EC8E12CC8929}" type="pres">
      <dgm:prSet presAssocID="{B74FCF13-FD0C-4DCC-A75D-DB61E6FAF07F}" presName="linNode" presStyleCnt="0"/>
      <dgm:spPr/>
    </dgm:pt>
    <dgm:pt modelId="{6CFAF1D8-C0A9-40A7-A15E-25364F5FEB18}" type="pres">
      <dgm:prSet presAssocID="{B74FCF13-FD0C-4DCC-A75D-DB61E6FAF07F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BA1532-DA35-44DD-9557-CBBC004D6BE2}" type="pres">
      <dgm:prSet presAssocID="{B74FCF13-FD0C-4DCC-A75D-DB61E6FAF07F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F47F9F-F9CF-46E6-B21C-10CEB3D86F47}" type="pres">
      <dgm:prSet presAssocID="{33E3223B-5421-4B31-83C3-E828724EED3A}" presName="sp" presStyleCnt="0"/>
      <dgm:spPr/>
    </dgm:pt>
    <dgm:pt modelId="{91893AAE-5F2B-4CD5-9800-1934766B0DCE}" type="pres">
      <dgm:prSet presAssocID="{D1844B9B-2DD5-4639-AE5A-13281781011F}" presName="linNode" presStyleCnt="0"/>
      <dgm:spPr/>
    </dgm:pt>
    <dgm:pt modelId="{3B7996D9-C605-4A75-B87D-62E5AB0A2C6A}" type="pres">
      <dgm:prSet presAssocID="{D1844B9B-2DD5-4639-AE5A-13281781011F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B54659-D0B3-4488-87D6-59442861C84B}" type="pres">
      <dgm:prSet presAssocID="{D1844B9B-2DD5-4639-AE5A-13281781011F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687350-B93D-408A-B824-60BDF7C5B1D4}" type="pres">
      <dgm:prSet presAssocID="{592ABCEB-AE5D-4BBB-8B53-612ED3C8F4DE}" presName="sp" presStyleCnt="0"/>
      <dgm:spPr/>
    </dgm:pt>
    <dgm:pt modelId="{C5692DCA-930C-4709-9949-E70DDF9969C0}" type="pres">
      <dgm:prSet presAssocID="{3310C887-2294-4C63-B791-6D1B029D3F82}" presName="linNode" presStyleCnt="0"/>
      <dgm:spPr/>
    </dgm:pt>
    <dgm:pt modelId="{D4941DA9-D1F4-4DEC-9F24-620EBE06EA07}" type="pres">
      <dgm:prSet presAssocID="{3310C887-2294-4C63-B791-6D1B029D3F82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820FCD-B73B-4D37-B4A7-7DFC2D743B7E}" type="pres">
      <dgm:prSet presAssocID="{3310C887-2294-4C63-B791-6D1B029D3F82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BB3633C-5468-4A90-A8F4-6D949BDDB4C1}" type="presOf" srcId="{787BBF6F-6916-4DF7-891C-DD1C75D2B597}" destId="{64820FCD-B73B-4D37-B4A7-7DFC2D743B7E}" srcOrd="0" destOrd="0" presId="urn:microsoft.com/office/officeart/2005/8/layout/vList5"/>
    <dgm:cxn modelId="{81D4A1D9-8CD0-4F3A-B4EA-208316DA6846}" srcId="{B74FCF13-FD0C-4DCC-A75D-DB61E6FAF07F}" destId="{24C503B8-9101-4D3C-A4F2-445301AF95D6}" srcOrd="0" destOrd="0" parTransId="{04FA7354-4A04-4F27-A405-6E90B046AA66}" sibTransId="{84766EA1-377C-4B74-8057-693586AA2CBD}"/>
    <dgm:cxn modelId="{EC488B6C-CFD5-4CCB-A690-572B31808766}" type="presOf" srcId="{D7E48FFC-3E10-4B1B-A475-78B68E98AA33}" destId="{27245F83-4F7D-457D-BE25-392DAEBBBF92}" srcOrd="0" destOrd="0" presId="urn:microsoft.com/office/officeart/2005/8/layout/vList5"/>
    <dgm:cxn modelId="{78ED9178-6240-4DE1-9E41-017A939D6E69}" type="presOf" srcId="{B865088D-C3B0-4055-9E5B-BD96594C0E28}" destId="{D5C485B5-CAD9-4351-9B64-38FB4075FB8C}" srcOrd="0" destOrd="0" presId="urn:microsoft.com/office/officeart/2005/8/layout/vList5"/>
    <dgm:cxn modelId="{23DE3768-79B5-42F4-9980-02E3331106D6}" srcId="{B865088D-C3B0-4055-9E5B-BD96594C0E28}" destId="{E8CECE51-C66C-4B6A-89D8-014281C9C647}" srcOrd="1" destOrd="0" parTransId="{C58D06C2-40EC-4F78-8557-672B223E97F2}" sibTransId="{C7C48048-E925-43EA-B186-32811CE9D11D}"/>
    <dgm:cxn modelId="{8A23C0B7-CF51-4D26-8E1C-5ED01904035D}" srcId="{B865088D-C3B0-4055-9E5B-BD96594C0E28}" destId="{B74FCF13-FD0C-4DCC-A75D-DB61E6FAF07F}" srcOrd="3" destOrd="0" parTransId="{8847ED14-33AF-4D6D-AECE-45ED9FC79A0A}" sibTransId="{33E3223B-5421-4B31-83C3-E828724EED3A}"/>
    <dgm:cxn modelId="{C28FA61E-810F-4624-97D9-F0D6B4BBBDE0}" srcId="{B865088D-C3B0-4055-9E5B-BD96594C0E28}" destId="{D1844B9B-2DD5-4639-AE5A-13281781011F}" srcOrd="4" destOrd="0" parTransId="{FAE977A4-DA10-42CC-A8A6-473B97609403}" sibTransId="{592ABCEB-AE5D-4BBB-8B53-612ED3C8F4DE}"/>
    <dgm:cxn modelId="{6A1E012E-FC4F-44CD-BC2F-777168C0FA81}" type="presOf" srcId="{B74FCF13-FD0C-4DCC-A75D-DB61E6FAF07F}" destId="{6CFAF1D8-C0A9-40A7-A15E-25364F5FEB18}" srcOrd="0" destOrd="0" presId="urn:microsoft.com/office/officeart/2005/8/layout/vList5"/>
    <dgm:cxn modelId="{D4C9F2AB-1990-4CEC-A634-764860A11E4B}" type="presOf" srcId="{58F7ED63-54D5-4E2F-B1DF-5B6AF20F509E}" destId="{5E514C60-6FEA-4C8F-BC97-9B7B51B78B0D}" srcOrd="0" destOrd="0" presId="urn:microsoft.com/office/officeart/2005/8/layout/vList5"/>
    <dgm:cxn modelId="{BE3CEE85-AAB4-4CED-8D10-D6228DB28548}" srcId="{E8CECE51-C66C-4B6A-89D8-014281C9C647}" destId="{E1C0FB10-F333-42C6-9B9C-B2F26A0DDB4E}" srcOrd="0" destOrd="0" parTransId="{DADD29D8-42D6-47D4-AA6D-CECE7E501A82}" sibTransId="{6AA524A6-ADE3-47B3-B65D-A170B985D19F}"/>
    <dgm:cxn modelId="{D51D5ED5-F894-485E-8CDC-CAE46932F4D2}" srcId="{B865088D-C3B0-4055-9E5B-BD96594C0E28}" destId="{16819119-0023-4922-B28A-574C2704E206}" srcOrd="2" destOrd="0" parTransId="{9567A134-383F-477C-A0CC-5B9B379155D1}" sibTransId="{CF06FBD4-DAF6-4C80-B927-04F3BE5B9691}"/>
    <dgm:cxn modelId="{B944B88A-CBBF-413D-8CC2-0CBD92F438F4}" srcId="{D7E48FFC-3E10-4B1B-A475-78B68E98AA33}" destId="{8C84BAFE-332F-47F7-8420-CAA8F15F5EC6}" srcOrd="0" destOrd="0" parTransId="{C8F3D51C-4473-40D1-8DAE-5E7F337052AE}" sibTransId="{4419F9DA-E876-4377-BA0C-BBD867F6E6D5}"/>
    <dgm:cxn modelId="{5ACD3212-B7C6-4CC2-8090-36F96BFA83A8}" srcId="{3310C887-2294-4C63-B791-6D1B029D3F82}" destId="{787BBF6F-6916-4DF7-891C-DD1C75D2B597}" srcOrd="0" destOrd="0" parTransId="{F13CF7EE-1643-4100-9A16-98F34498B9C1}" sibTransId="{7325B45C-129D-4411-A66F-D22A30A3114C}"/>
    <dgm:cxn modelId="{69BC338A-2A10-402B-BC1F-72E5FBC63CAA}" srcId="{16819119-0023-4922-B28A-574C2704E206}" destId="{58F7ED63-54D5-4E2F-B1DF-5B6AF20F509E}" srcOrd="0" destOrd="0" parTransId="{8C034D48-8AE2-463A-8495-F48CDC837E7A}" sibTransId="{5A06A832-B28A-453D-BCC9-7468291B6CEA}"/>
    <dgm:cxn modelId="{1AD04381-AD51-4CD2-8DFE-1763C7867A94}" type="presOf" srcId="{24C503B8-9101-4D3C-A4F2-445301AF95D6}" destId="{B8BA1532-DA35-44DD-9557-CBBC004D6BE2}" srcOrd="0" destOrd="0" presId="urn:microsoft.com/office/officeart/2005/8/layout/vList5"/>
    <dgm:cxn modelId="{992E7D5F-ACA5-41D8-9D2A-5B7A28DFEEAF}" type="presOf" srcId="{3310C887-2294-4C63-B791-6D1B029D3F82}" destId="{D4941DA9-D1F4-4DEC-9F24-620EBE06EA07}" srcOrd="0" destOrd="0" presId="urn:microsoft.com/office/officeart/2005/8/layout/vList5"/>
    <dgm:cxn modelId="{8EFEFBC0-DDBE-402E-88D4-C319D7849B47}" type="presOf" srcId="{8C84BAFE-332F-47F7-8420-CAA8F15F5EC6}" destId="{55E925DA-75A8-4667-822A-06F175E7F4A3}" srcOrd="0" destOrd="0" presId="urn:microsoft.com/office/officeart/2005/8/layout/vList5"/>
    <dgm:cxn modelId="{A759EE1D-DB32-4E2A-B0DA-60BC5EEB37F7}" srcId="{B865088D-C3B0-4055-9E5B-BD96594C0E28}" destId="{D7E48FFC-3E10-4B1B-A475-78B68E98AA33}" srcOrd="0" destOrd="0" parTransId="{F46DE1B9-4CD5-45F8-AFB4-276D7E6F67B6}" sibTransId="{D25C6FB2-1AB0-49BD-B4FA-95684290DA4A}"/>
    <dgm:cxn modelId="{0F81229C-4163-4C50-8FE2-98EEAD78F602}" type="presOf" srcId="{E1C0FB10-F333-42C6-9B9C-B2F26A0DDB4E}" destId="{1F7A0A49-6460-41C9-B40C-C02C8562E680}" srcOrd="0" destOrd="0" presId="urn:microsoft.com/office/officeart/2005/8/layout/vList5"/>
    <dgm:cxn modelId="{E980023A-D56E-4551-9F9B-6F9736F9461A}" type="presOf" srcId="{E8CECE51-C66C-4B6A-89D8-014281C9C647}" destId="{048ACC2F-48AA-4997-8D7A-C16887A6A516}" srcOrd="0" destOrd="0" presId="urn:microsoft.com/office/officeart/2005/8/layout/vList5"/>
    <dgm:cxn modelId="{90B49A2B-0D78-494C-A11C-C9BF091AE0E5}" srcId="{D1844B9B-2DD5-4639-AE5A-13281781011F}" destId="{F1A1655E-7928-463A-ABB9-007B3E532E52}" srcOrd="0" destOrd="0" parTransId="{FC5FD2CC-C268-4F1E-AFBB-B07783B6E452}" sibTransId="{EC46AECF-F84E-4B79-AC63-0F1DA2DE972B}"/>
    <dgm:cxn modelId="{DB9B2FB2-7445-4639-A45D-1AEE62F401DC}" type="presOf" srcId="{D1844B9B-2DD5-4639-AE5A-13281781011F}" destId="{3B7996D9-C605-4A75-B87D-62E5AB0A2C6A}" srcOrd="0" destOrd="0" presId="urn:microsoft.com/office/officeart/2005/8/layout/vList5"/>
    <dgm:cxn modelId="{678A8B70-E5E8-4B7F-B440-5A9D4390817E}" type="presOf" srcId="{F1A1655E-7928-463A-ABB9-007B3E532E52}" destId="{86B54659-D0B3-4488-87D6-59442861C84B}" srcOrd="0" destOrd="0" presId="urn:microsoft.com/office/officeart/2005/8/layout/vList5"/>
    <dgm:cxn modelId="{A6689BA7-CDFF-4923-9D85-24E6AC4A94C3}" srcId="{B865088D-C3B0-4055-9E5B-BD96594C0E28}" destId="{3310C887-2294-4C63-B791-6D1B029D3F82}" srcOrd="5" destOrd="0" parTransId="{BF6FCE02-FC5B-4C09-8F7A-6036E581E99D}" sibTransId="{98BC2D05-7DB5-4DA2-8F57-BF0CD40360BD}"/>
    <dgm:cxn modelId="{2EC5A5BB-9074-43A6-BE26-C25C3E6091C5}" type="presOf" srcId="{16819119-0023-4922-B28A-574C2704E206}" destId="{D8DBACD4-F8A7-4D99-8920-A4CA2EF98B1E}" srcOrd="0" destOrd="0" presId="urn:microsoft.com/office/officeart/2005/8/layout/vList5"/>
    <dgm:cxn modelId="{6DBEE951-1B67-4292-B03D-877F0B279790}" type="presParOf" srcId="{D5C485B5-CAD9-4351-9B64-38FB4075FB8C}" destId="{EE5910E9-7AF7-481E-ABA4-2DC3E6AFB8C4}" srcOrd="0" destOrd="0" presId="urn:microsoft.com/office/officeart/2005/8/layout/vList5"/>
    <dgm:cxn modelId="{B10AD63F-1656-41B8-8A99-19311CE541F6}" type="presParOf" srcId="{EE5910E9-7AF7-481E-ABA4-2DC3E6AFB8C4}" destId="{27245F83-4F7D-457D-BE25-392DAEBBBF92}" srcOrd="0" destOrd="0" presId="urn:microsoft.com/office/officeart/2005/8/layout/vList5"/>
    <dgm:cxn modelId="{070E23F9-82D9-4562-8DFE-0B582CAEB782}" type="presParOf" srcId="{EE5910E9-7AF7-481E-ABA4-2DC3E6AFB8C4}" destId="{55E925DA-75A8-4667-822A-06F175E7F4A3}" srcOrd="1" destOrd="0" presId="urn:microsoft.com/office/officeart/2005/8/layout/vList5"/>
    <dgm:cxn modelId="{597D1623-E016-44AF-9ADB-4A4CED6B0883}" type="presParOf" srcId="{D5C485B5-CAD9-4351-9B64-38FB4075FB8C}" destId="{892403E1-27BC-4594-8DB7-955A15DCC326}" srcOrd="1" destOrd="0" presId="urn:microsoft.com/office/officeart/2005/8/layout/vList5"/>
    <dgm:cxn modelId="{703DE6F7-25F3-491C-A0D2-0701FF0ACC47}" type="presParOf" srcId="{D5C485B5-CAD9-4351-9B64-38FB4075FB8C}" destId="{9282702A-EF2B-4BA3-814C-EE4761241CC8}" srcOrd="2" destOrd="0" presId="urn:microsoft.com/office/officeart/2005/8/layout/vList5"/>
    <dgm:cxn modelId="{C1C49F30-1600-4409-BBB8-B319BAC62231}" type="presParOf" srcId="{9282702A-EF2B-4BA3-814C-EE4761241CC8}" destId="{048ACC2F-48AA-4997-8D7A-C16887A6A516}" srcOrd="0" destOrd="0" presId="urn:microsoft.com/office/officeart/2005/8/layout/vList5"/>
    <dgm:cxn modelId="{6E940749-0D69-4469-B4C7-AFCCAA3C0187}" type="presParOf" srcId="{9282702A-EF2B-4BA3-814C-EE4761241CC8}" destId="{1F7A0A49-6460-41C9-B40C-C02C8562E680}" srcOrd="1" destOrd="0" presId="urn:microsoft.com/office/officeart/2005/8/layout/vList5"/>
    <dgm:cxn modelId="{FF01976C-0ACE-4B84-8795-8E5BA2F3FFD4}" type="presParOf" srcId="{D5C485B5-CAD9-4351-9B64-38FB4075FB8C}" destId="{B36B11B2-FEC5-4BF2-81FE-EA121D42B051}" srcOrd="3" destOrd="0" presId="urn:microsoft.com/office/officeart/2005/8/layout/vList5"/>
    <dgm:cxn modelId="{D006A897-F90D-4623-BB88-BABF28D00FE0}" type="presParOf" srcId="{D5C485B5-CAD9-4351-9B64-38FB4075FB8C}" destId="{CE0AA0D7-A214-434F-9612-DB575ED857AD}" srcOrd="4" destOrd="0" presId="urn:microsoft.com/office/officeart/2005/8/layout/vList5"/>
    <dgm:cxn modelId="{BCC5113C-AFE0-4BE3-9700-788E72C94F22}" type="presParOf" srcId="{CE0AA0D7-A214-434F-9612-DB575ED857AD}" destId="{D8DBACD4-F8A7-4D99-8920-A4CA2EF98B1E}" srcOrd="0" destOrd="0" presId="urn:microsoft.com/office/officeart/2005/8/layout/vList5"/>
    <dgm:cxn modelId="{163E014F-C61E-402C-84A4-A6127A19EA2D}" type="presParOf" srcId="{CE0AA0D7-A214-434F-9612-DB575ED857AD}" destId="{5E514C60-6FEA-4C8F-BC97-9B7B51B78B0D}" srcOrd="1" destOrd="0" presId="urn:microsoft.com/office/officeart/2005/8/layout/vList5"/>
    <dgm:cxn modelId="{F9EB0816-B798-4250-B55A-C0053A076520}" type="presParOf" srcId="{D5C485B5-CAD9-4351-9B64-38FB4075FB8C}" destId="{14D2F794-4A34-45F9-9027-A2EB70108AC6}" srcOrd="5" destOrd="0" presId="urn:microsoft.com/office/officeart/2005/8/layout/vList5"/>
    <dgm:cxn modelId="{85BF459E-0384-418E-89A9-E2A90971BAFA}" type="presParOf" srcId="{D5C485B5-CAD9-4351-9B64-38FB4075FB8C}" destId="{53285A3F-8937-430C-B990-EC8E12CC8929}" srcOrd="6" destOrd="0" presId="urn:microsoft.com/office/officeart/2005/8/layout/vList5"/>
    <dgm:cxn modelId="{D2590006-27C2-4008-B746-7513EA29E1FD}" type="presParOf" srcId="{53285A3F-8937-430C-B990-EC8E12CC8929}" destId="{6CFAF1D8-C0A9-40A7-A15E-25364F5FEB18}" srcOrd="0" destOrd="0" presId="urn:microsoft.com/office/officeart/2005/8/layout/vList5"/>
    <dgm:cxn modelId="{67B44BCF-0E07-4357-BF22-22616A4890AE}" type="presParOf" srcId="{53285A3F-8937-430C-B990-EC8E12CC8929}" destId="{B8BA1532-DA35-44DD-9557-CBBC004D6BE2}" srcOrd="1" destOrd="0" presId="urn:microsoft.com/office/officeart/2005/8/layout/vList5"/>
    <dgm:cxn modelId="{B8A8B3F5-EB4A-4EB8-A9CD-09B1830C8475}" type="presParOf" srcId="{D5C485B5-CAD9-4351-9B64-38FB4075FB8C}" destId="{D0F47F9F-F9CF-46E6-B21C-10CEB3D86F47}" srcOrd="7" destOrd="0" presId="urn:microsoft.com/office/officeart/2005/8/layout/vList5"/>
    <dgm:cxn modelId="{B30C8D5B-F99F-4856-8B09-841070AE7C49}" type="presParOf" srcId="{D5C485B5-CAD9-4351-9B64-38FB4075FB8C}" destId="{91893AAE-5F2B-4CD5-9800-1934766B0DCE}" srcOrd="8" destOrd="0" presId="urn:microsoft.com/office/officeart/2005/8/layout/vList5"/>
    <dgm:cxn modelId="{30EC6E71-39A8-411E-AD85-0A69DB64534C}" type="presParOf" srcId="{91893AAE-5F2B-4CD5-9800-1934766B0DCE}" destId="{3B7996D9-C605-4A75-B87D-62E5AB0A2C6A}" srcOrd="0" destOrd="0" presId="urn:microsoft.com/office/officeart/2005/8/layout/vList5"/>
    <dgm:cxn modelId="{BF0CEDD7-1A41-4CC0-9F5E-6415BCF935A8}" type="presParOf" srcId="{91893AAE-5F2B-4CD5-9800-1934766B0DCE}" destId="{86B54659-D0B3-4488-87D6-59442861C84B}" srcOrd="1" destOrd="0" presId="urn:microsoft.com/office/officeart/2005/8/layout/vList5"/>
    <dgm:cxn modelId="{143BDC86-B659-4F0C-94FB-A94EC3392C57}" type="presParOf" srcId="{D5C485B5-CAD9-4351-9B64-38FB4075FB8C}" destId="{EA687350-B93D-408A-B824-60BDF7C5B1D4}" srcOrd="9" destOrd="0" presId="urn:microsoft.com/office/officeart/2005/8/layout/vList5"/>
    <dgm:cxn modelId="{3F40B14D-4F36-45FF-B766-66B1D0A338AC}" type="presParOf" srcId="{D5C485B5-CAD9-4351-9B64-38FB4075FB8C}" destId="{C5692DCA-930C-4709-9949-E70DDF9969C0}" srcOrd="10" destOrd="0" presId="urn:microsoft.com/office/officeart/2005/8/layout/vList5"/>
    <dgm:cxn modelId="{18B11136-905A-4B4A-AD2F-34067C8B24CA}" type="presParOf" srcId="{C5692DCA-930C-4709-9949-E70DDF9969C0}" destId="{D4941DA9-D1F4-4DEC-9F24-620EBE06EA07}" srcOrd="0" destOrd="0" presId="urn:microsoft.com/office/officeart/2005/8/layout/vList5"/>
    <dgm:cxn modelId="{CDD82F7C-5286-4F56-A2C3-B92D80FFF029}" type="presParOf" srcId="{C5692DCA-930C-4709-9949-E70DDF9969C0}" destId="{64820FCD-B73B-4D37-B4A7-7DFC2D743B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0477BE-AB3B-4C10-BA02-76B32A186E1D}">
      <dsp:nvSpPr>
        <dsp:cNvPr id="0" name=""/>
        <dsp:cNvSpPr/>
      </dsp:nvSpPr>
      <dsp:spPr>
        <a:xfrm>
          <a:off x="0" y="251239"/>
          <a:ext cx="5640288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B362E-F9C4-4E42-BA3C-1A38CB7E0801}">
      <dsp:nvSpPr>
        <dsp:cNvPr id="0" name=""/>
        <dsp:cNvSpPr/>
      </dsp:nvSpPr>
      <dsp:spPr>
        <a:xfrm>
          <a:off x="282014" y="88879"/>
          <a:ext cx="3948201" cy="324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233" tIns="0" rIns="149233" bIns="0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/>
            <a:t>PWA </a:t>
          </a:r>
          <a:r>
            <a:rPr lang="zh-CN" altLang="en-US" sz="1100" kern="1200" dirty="0"/>
            <a:t>简介</a:t>
          </a:r>
        </a:p>
      </dsp:txBody>
      <dsp:txXfrm>
        <a:off x="282014" y="88879"/>
        <a:ext cx="3948201" cy="324720"/>
      </dsp:txXfrm>
    </dsp:sp>
    <dsp:sp modelId="{BD6D3D79-790B-4260-8B94-A54C2BE2A00C}">
      <dsp:nvSpPr>
        <dsp:cNvPr id="0" name=""/>
        <dsp:cNvSpPr/>
      </dsp:nvSpPr>
      <dsp:spPr>
        <a:xfrm>
          <a:off x="0" y="750199"/>
          <a:ext cx="5640288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2A2BA-A8A0-4105-BBD6-4AC56E423541}">
      <dsp:nvSpPr>
        <dsp:cNvPr id="0" name=""/>
        <dsp:cNvSpPr/>
      </dsp:nvSpPr>
      <dsp:spPr>
        <a:xfrm>
          <a:off x="282014" y="587839"/>
          <a:ext cx="3948201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233" tIns="0" rIns="149233" bIns="0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100" kern="1200" dirty="0"/>
            <a:t>环境搭建</a:t>
          </a:r>
        </a:p>
      </dsp:txBody>
      <dsp:txXfrm>
        <a:off x="282014" y="587839"/>
        <a:ext cx="3948201" cy="324720"/>
      </dsp:txXfrm>
    </dsp:sp>
    <dsp:sp modelId="{9B407CDC-FCBB-4924-843E-726DCD345885}">
      <dsp:nvSpPr>
        <dsp:cNvPr id="0" name=""/>
        <dsp:cNvSpPr/>
      </dsp:nvSpPr>
      <dsp:spPr>
        <a:xfrm>
          <a:off x="0" y="1249160"/>
          <a:ext cx="5640288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4AD955-64AF-48AB-ABA9-1D91B567B6E5}">
      <dsp:nvSpPr>
        <dsp:cNvPr id="0" name=""/>
        <dsp:cNvSpPr/>
      </dsp:nvSpPr>
      <dsp:spPr>
        <a:xfrm>
          <a:off x="282014" y="1086800"/>
          <a:ext cx="3948201" cy="3247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233" tIns="0" rIns="149233" bIns="0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相关技术</a:t>
          </a:r>
        </a:p>
      </dsp:txBody>
      <dsp:txXfrm>
        <a:off x="282014" y="1086800"/>
        <a:ext cx="3948201" cy="324720"/>
      </dsp:txXfrm>
    </dsp:sp>
    <dsp:sp modelId="{A9DEB3AE-667C-42C7-A40E-D4283B2645E7}">
      <dsp:nvSpPr>
        <dsp:cNvPr id="0" name=""/>
        <dsp:cNvSpPr/>
      </dsp:nvSpPr>
      <dsp:spPr>
        <a:xfrm>
          <a:off x="0" y="1748120"/>
          <a:ext cx="5640288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DA455-7261-41E6-8B0B-9F608B560D4F}">
      <dsp:nvSpPr>
        <dsp:cNvPr id="0" name=""/>
        <dsp:cNvSpPr/>
      </dsp:nvSpPr>
      <dsp:spPr>
        <a:xfrm>
          <a:off x="282014" y="1585760"/>
          <a:ext cx="3948201" cy="3247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233" tIns="0" rIns="149233" bIns="0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目前业界方案推荐</a:t>
          </a:r>
        </a:p>
      </dsp:txBody>
      <dsp:txXfrm>
        <a:off x="282014" y="1585760"/>
        <a:ext cx="3948201" cy="324720"/>
      </dsp:txXfrm>
    </dsp:sp>
    <dsp:sp modelId="{0BF6EB1B-6ABE-4E59-B387-F16CD911E135}">
      <dsp:nvSpPr>
        <dsp:cNvPr id="0" name=""/>
        <dsp:cNvSpPr/>
      </dsp:nvSpPr>
      <dsp:spPr>
        <a:xfrm>
          <a:off x="0" y="2247080"/>
          <a:ext cx="5640288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5287D-63BD-4316-930E-D75DF9EE347B}">
      <dsp:nvSpPr>
        <dsp:cNvPr id="0" name=""/>
        <dsp:cNvSpPr/>
      </dsp:nvSpPr>
      <dsp:spPr>
        <a:xfrm>
          <a:off x="282014" y="2084720"/>
          <a:ext cx="3948201" cy="3247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233" tIns="0" rIns="149233" bIns="0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/>
            <a:t>PWA</a:t>
          </a:r>
          <a:r>
            <a:rPr lang="zh-CN" altLang="en-US" sz="1100" kern="1200" dirty="0"/>
            <a:t>未来</a:t>
          </a:r>
        </a:p>
      </dsp:txBody>
      <dsp:txXfrm>
        <a:off x="282014" y="2084720"/>
        <a:ext cx="3948201" cy="324720"/>
      </dsp:txXfrm>
    </dsp:sp>
    <dsp:sp modelId="{B466951D-F981-46BD-A113-DED37D6A8D3A}">
      <dsp:nvSpPr>
        <dsp:cNvPr id="0" name=""/>
        <dsp:cNvSpPr/>
      </dsp:nvSpPr>
      <dsp:spPr>
        <a:xfrm>
          <a:off x="0" y="2746040"/>
          <a:ext cx="5640288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91FE0-76CD-4BBE-BFC7-1C6873747BA3}">
      <dsp:nvSpPr>
        <dsp:cNvPr id="0" name=""/>
        <dsp:cNvSpPr/>
      </dsp:nvSpPr>
      <dsp:spPr>
        <a:xfrm>
          <a:off x="282014" y="2583680"/>
          <a:ext cx="3948201" cy="324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233" tIns="0" rIns="149233" bIns="0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smtClean="0"/>
            <a:t>其他</a:t>
          </a:r>
          <a:endParaRPr lang="zh-CN" sz="1100" kern="1200"/>
        </a:p>
      </dsp:txBody>
      <dsp:txXfrm>
        <a:off x="282014" y="2583680"/>
        <a:ext cx="3948201" cy="32472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5FEAC66-E0A4-4AD7-B0AA-22ACFA27D68E}">
      <dsp:nvSpPr>
        <dsp:cNvPr id="0" name=""/>
        <dsp:cNvSpPr/>
      </dsp:nvSpPr>
      <dsp:spPr>
        <a:xfrm rot="5400000">
          <a:off x="-128860" y="130562"/>
          <a:ext cx="859068" cy="601347"/>
        </a:xfrm>
        <a:prstGeom prst="chevron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tx1"/>
              </a:solidFill>
            </a:rPr>
            <a:t>installing </a:t>
          </a:r>
          <a:endParaRPr lang="zh-CN" altLang="en-US" sz="1000" kern="1200" dirty="0"/>
        </a:p>
      </dsp:txBody>
      <dsp:txXfrm rot="5400000">
        <a:off x="-128860" y="130562"/>
        <a:ext cx="859068" cy="601347"/>
      </dsp:txXfrm>
    </dsp:sp>
    <dsp:sp modelId="{050E1EFF-E5C9-4562-8912-25ED3C6B2956}">
      <dsp:nvSpPr>
        <dsp:cNvPr id="0" name=""/>
        <dsp:cNvSpPr/>
      </dsp:nvSpPr>
      <dsp:spPr>
        <a:xfrm rot="5400000">
          <a:off x="3069476" y="-2466426"/>
          <a:ext cx="558394" cy="54946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 </a:t>
          </a:r>
          <a:r>
            <a:rPr lang="zh-CN" altLang="en-US" sz="1000" kern="1200" dirty="0" smtClean="0"/>
            <a:t>Service Worker 注册之后，表示开始安装，触发 install 事件回调指定一些静态资源进行离线缓存。</a:t>
          </a:r>
          <a:endParaRPr lang="zh-CN" altLang="en-US" sz="1000" kern="1200" dirty="0"/>
        </a:p>
      </dsp:txBody>
      <dsp:txXfrm rot="5400000">
        <a:off x="3069476" y="-2466426"/>
        <a:ext cx="558394" cy="5494652"/>
      </dsp:txXfrm>
    </dsp:sp>
    <dsp:sp modelId="{86BE8564-7D81-42ED-9A0A-0C2D4BC0ABB5}">
      <dsp:nvSpPr>
        <dsp:cNvPr id="0" name=""/>
        <dsp:cNvSpPr/>
      </dsp:nvSpPr>
      <dsp:spPr>
        <a:xfrm rot="5400000">
          <a:off x="-128860" y="869050"/>
          <a:ext cx="859068" cy="601347"/>
        </a:xfrm>
        <a:prstGeom prst="chevr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installed</a:t>
          </a:r>
          <a:endParaRPr lang="zh-CN" altLang="en-US" sz="1000" kern="1200" dirty="0"/>
        </a:p>
      </dsp:txBody>
      <dsp:txXfrm rot="5400000">
        <a:off x="-128860" y="869050"/>
        <a:ext cx="859068" cy="601347"/>
      </dsp:txXfrm>
    </dsp:sp>
    <dsp:sp modelId="{A7E868E8-B55B-4B14-AFF7-1A90DCF3FD06}">
      <dsp:nvSpPr>
        <dsp:cNvPr id="0" name=""/>
        <dsp:cNvSpPr/>
      </dsp:nvSpPr>
      <dsp:spPr>
        <a:xfrm rot="5400000">
          <a:off x="3069476" y="-1727938"/>
          <a:ext cx="558394" cy="54946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kern="1200" dirty="0" smtClean="0"/>
            <a:t>Service Worker </a:t>
          </a:r>
          <a:r>
            <a:rPr lang="zh-CN" altLang="en-US" sz="1000" b="0" i="0" kern="1200" dirty="0" smtClean="0"/>
            <a:t>已经完成了安装，并且等待其他的 </a:t>
          </a:r>
          <a:r>
            <a:rPr lang="en-US" sz="1000" b="0" i="0" kern="1200" dirty="0" smtClean="0"/>
            <a:t>Service Worker </a:t>
          </a:r>
          <a:r>
            <a:rPr lang="zh-CN" altLang="en-US" sz="1000" b="0" i="0" kern="1200" dirty="0" smtClean="0"/>
            <a:t>线程被关闭。</a:t>
          </a:r>
          <a:endParaRPr lang="zh-CN" altLang="en-US" sz="1000" kern="1200" dirty="0"/>
        </a:p>
      </dsp:txBody>
      <dsp:txXfrm rot="5400000">
        <a:off x="3069476" y="-1727938"/>
        <a:ext cx="558394" cy="5494652"/>
      </dsp:txXfrm>
    </dsp:sp>
    <dsp:sp modelId="{2E7BA95E-29F0-44B2-B386-12C17AFDBC90}">
      <dsp:nvSpPr>
        <dsp:cNvPr id="0" name=""/>
        <dsp:cNvSpPr/>
      </dsp:nvSpPr>
      <dsp:spPr>
        <a:xfrm rot="5400000">
          <a:off x="-128860" y="1607538"/>
          <a:ext cx="859068" cy="601347"/>
        </a:xfrm>
        <a:prstGeom prst="chevron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activating </a:t>
          </a:r>
          <a:endParaRPr lang="zh-CN" altLang="en-US" sz="1000" kern="1200" dirty="0"/>
        </a:p>
      </dsp:txBody>
      <dsp:txXfrm rot="5400000">
        <a:off x="-128860" y="1607538"/>
        <a:ext cx="859068" cy="601347"/>
      </dsp:txXfrm>
    </dsp:sp>
    <dsp:sp modelId="{AA4F0073-7767-4757-8FD8-BADF3F16BE2D}">
      <dsp:nvSpPr>
        <dsp:cNvPr id="0" name=""/>
        <dsp:cNvSpPr/>
      </dsp:nvSpPr>
      <dsp:spPr>
        <a:xfrm rot="5400000">
          <a:off x="3069476" y="-989451"/>
          <a:ext cx="558394" cy="54946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b="0" i="0" kern="1200" smtClean="0"/>
            <a:t>在这个状态下没有被其他的 </a:t>
          </a:r>
          <a:r>
            <a:rPr lang="en-US" sz="1000" b="0" i="0" kern="1200" smtClean="0"/>
            <a:t>Service Worker </a:t>
          </a:r>
          <a:r>
            <a:rPr lang="zh-CN" altLang="en-US" sz="1000" b="0" i="0" kern="1200" smtClean="0"/>
            <a:t>控制的客户端，允许当前的 </a:t>
          </a:r>
          <a:r>
            <a:rPr lang="en-US" sz="1000" b="0" i="0" kern="1200" smtClean="0"/>
            <a:t>worker </a:t>
          </a:r>
          <a:r>
            <a:rPr lang="zh-CN" altLang="en-US" sz="1000" b="0" i="0" kern="1200" smtClean="0"/>
            <a:t>完成安装，并且清除了其他的 </a:t>
          </a:r>
          <a:r>
            <a:rPr lang="en-US" sz="1000" b="0" i="0" kern="1200" smtClean="0"/>
            <a:t>worker </a:t>
          </a:r>
          <a:r>
            <a:rPr lang="zh-CN" altLang="en-US" sz="1000" b="0" i="0" kern="1200" smtClean="0"/>
            <a:t>以及关联缓存的旧缓存资源，等待新的 </a:t>
          </a:r>
          <a:r>
            <a:rPr lang="en-US" sz="1000" b="0" i="0" kern="1200" smtClean="0"/>
            <a:t>Service Worker </a:t>
          </a:r>
          <a:r>
            <a:rPr lang="zh-CN" altLang="en-US" sz="1000" b="0" i="0" kern="1200" smtClean="0"/>
            <a:t>线程被激活。</a:t>
          </a:r>
          <a:endParaRPr lang="zh-CN" altLang="en-US" sz="1000" kern="1200"/>
        </a:p>
      </dsp:txBody>
      <dsp:txXfrm rot="5400000">
        <a:off x="3069476" y="-989451"/>
        <a:ext cx="558394" cy="5494652"/>
      </dsp:txXfrm>
    </dsp:sp>
    <dsp:sp modelId="{AB3591E8-B129-4124-AC1E-8FBD06B73965}">
      <dsp:nvSpPr>
        <dsp:cNvPr id="0" name=""/>
        <dsp:cNvSpPr/>
      </dsp:nvSpPr>
      <dsp:spPr>
        <a:xfrm rot="5400000">
          <a:off x="-128860" y="2346025"/>
          <a:ext cx="859068" cy="601347"/>
        </a:xfrm>
        <a:prstGeom prst="chevron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activated </a:t>
          </a:r>
          <a:endParaRPr lang="zh-CN" altLang="en-US" sz="1000" kern="1200" dirty="0"/>
        </a:p>
      </dsp:txBody>
      <dsp:txXfrm rot="5400000">
        <a:off x="-128860" y="2346025"/>
        <a:ext cx="859068" cy="601347"/>
      </dsp:txXfrm>
    </dsp:sp>
    <dsp:sp modelId="{4386F650-D0CF-455A-B364-A1A6CFF17206}">
      <dsp:nvSpPr>
        <dsp:cNvPr id="0" name=""/>
        <dsp:cNvSpPr/>
      </dsp:nvSpPr>
      <dsp:spPr>
        <a:xfrm rot="5400000">
          <a:off x="3069476" y="-250963"/>
          <a:ext cx="558394" cy="54946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b="0" i="0" kern="1200" dirty="0" smtClean="0"/>
            <a:t>在这个状态会处理  </a:t>
          </a:r>
          <a:r>
            <a:rPr lang="en-US" altLang="zh-CN" sz="1000" b="0" i="0" kern="1200" dirty="0" smtClean="0"/>
            <a:t>active</a:t>
          </a:r>
          <a:r>
            <a:rPr lang="zh-CN" altLang="en-US" sz="1000" b="0" i="0" kern="1200" dirty="0" smtClean="0"/>
            <a:t>事</a:t>
          </a:r>
          <a:r>
            <a:rPr lang="zh-CN" altLang="en-US" sz="1000" b="0" i="0" kern="1200" dirty="0" smtClean="0"/>
            <a:t>件回调 </a:t>
          </a:r>
          <a:r>
            <a:rPr lang="en-US" altLang="zh-CN" sz="1000" b="0" i="0" kern="1200" dirty="0" smtClean="0"/>
            <a:t>(</a:t>
          </a:r>
          <a:r>
            <a:rPr lang="zh-CN" altLang="en-US" sz="1000" b="0" i="0" kern="1200" dirty="0" smtClean="0"/>
            <a:t>提供了更新缓存策略的机会</a:t>
          </a:r>
          <a:r>
            <a:rPr lang="en-US" altLang="zh-CN" sz="1000" b="0" i="0" kern="1200" dirty="0" smtClean="0"/>
            <a:t>)</a:t>
          </a:r>
          <a:r>
            <a:rPr lang="zh-CN" altLang="en-US" sz="1000" b="0" i="0" kern="1200" dirty="0" smtClean="0"/>
            <a:t>。并可以处理功能性的事件 </a:t>
          </a:r>
          <a:r>
            <a:rPr lang="zh-CN" altLang="en-US" sz="1000" b="0" i="0" kern="1200" dirty="0" smtClean="0"/>
            <a:t>。</a:t>
          </a:r>
          <a:endParaRPr lang="zh-CN" altLang="en-US" sz="1000" kern="1200" dirty="0"/>
        </a:p>
      </dsp:txBody>
      <dsp:txXfrm rot="5400000">
        <a:off x="3069476" y="-250963"/>
        <a:ext cx="558394" cy="5494652"/>
      </dsp:txXfrm>
    </dsp:sp>
    <dsp:sp modelId="{F039D453-F062-4E5C-ADD7-8F5D23EDDDA6}">
      <dsp:nvSpPr>
        <dsp:cNvPr id="0" name=""/>
        <dsp:cNvSpPr/>
      </dsp:nvSpPr>
      <dsp:spPr>
        <a:xfrm rot="5400000">
          <a:off x="-128860" y="3084513"/>
          <a:ext cx="859068" cy="601347"/>
        </a:xfrm>
        <a:prstGeom prst="chevron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redundant </a:t>
          </a:r>
          <a:endParaRPr lang="zh-CN" altLang="en-US" sz="1000" kern="1200" dirty="0"/>
        </a:p>
      </dsp:txBody>
      <dsp:txXfrm rot="5400000">
        <a:off x="-128860" y="3084513"/>
        <a:ext cx="859068" cy="601347"/>
      </dsp:txXfrm>
    </dsp:sp>
    <dsp:sp modelId="{8F03D8E6-964B-40CC-BA1D-CFA5CC30C65F}">
      <dsp:nvSpPr>
        <dsp:cNvPr id="0" name=""/>
        <dsp:cNvSpPr/>
      </dsp:nvSpPr>
      <dsp:spPr>
        <a:xfrm rot="5400000">
          <a:off x="3069476" y="487524"/>
          <a:ext cx="558394" cy="54946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b="0" i="0" kern="1200" smtClean="0"/>
            <a:t>这个状态表示一个 </a:t>
          </a:r>
          <a:r>
            <a:rPr lang="en-US" sz="1000" b="0" i="0" kern="1200" smtClean="0"/>
            <a:t>Service Worker </a:t>
          </a:r>
          <a:r>
            <a:rPr lang="zh-CN" altLang="en-US" sz="1000" b="0" i="0" kern="1200" smtClean="0"/>
            <a:t>的生命周期结束。</a:t>
          </a:r>
          <a:endParaRPr lang="zh-CN" altLang="en-US" sz="1000" kern="1200"/>
        </a:p>
      </dsp:txBody>
      <dsp:txXfrm rot="5400000">
        <a:off x="3069476" y="487524"/>
        <a:ext cx="558394" cy="549465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5E925DA-75A8-4667-822A-06F175E7F4A3}">
      <dsp:nvSpPr>
        <dsp:cNvPr id="0" name=""/>
        <dsp:cNvSpPr/>
      </dsp:nvSpPr>
      <dsp:spPr>
        <a:xfrm rot="5400000">
          <a:off x="3873420" y="-1678017"/>
          <a:ext cx="543718" cy="39014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Service Worker </a:t>
          </a:r>
          <a:r>
            <a:rPr lang="zh-CN" altLang="en-US" sz="1400" b="0" i="0" kern="1200" dirty="0" smtClean="0"/>
            <a:t>安装成功后被触发</a:t>
          </a:r>
          <a:endParaRPr lang="zh-CN" altLang="en-US" sz="1400" kern="1200" dirty="0"/>
        </a:p>
      </dsp:txBody>
      <dsp:txXfrm rot="5400000">
        <a:off x="3873420" y="-1678017"/>
        <a:ext cx="543718" cy="3901440"/>
      </dsp:txXfrm>
    </dsp:sp>
    <dsp:sp modelId="{27245F83-4F7D-457D-BE25-392DAEBBBF92}">
      <dsp:nvSpPr>
        <dsp:cNvPr id="0" name=""/>
        <dsp:cNvSpPr/>
      </dsp:nvSpPr>
      <dsp:spPr>
        <a:xfrm>
          <a:off x="0" y="3779"/>
          <a:ext cx="2194560" cy="53784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install</a:t>
          </a:r>
          <a:endParaRPr lang="zh-CN" altLang="en-US" sz="2400" kern="1200" dirty="0"/>
        </a:p>
      </dsp:txBody>
      <dsp:txXfrm>
        <a:off x="0" y="3779"/>
        <a:ext cx="2194560" cy="537846"/>
      </dsp:txXfrm>
    </dsp:sp>
    <dsp:sp modelId="{1F7A0A49-6460-41C9-B40C-C02C8562E680}">
      <dsp:nvSpPr>
        <dsp:cNvPr id="0" name=""/>
        <dsp:cNvSpPr/>
      </dsp:nvSpPr>
      <dsp:spPr>
        <a:xfrm rot="5400000">
          <a:off x="3873420" y="-1057131"/>
          <a:ext cx="543718" cy="390144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Service Worker </a:t>
          </a:r>
          <a:r>
            <a:rPr lang="zh-CN" altLang="en-US" sz="1400" b="0" i="0" kern="1200" dirty="0" smtClean="0"/>
            <a:t>安装完成后并进入激活状态时触发</a:t>
          </a:r>
          <a:endParaRPr lang="zh-CN" altLang="en-US" sz="1400" kern="1200" dirty="0"/>
        </a:p>
      </dsp:txBody>
      <dsp:txXfrm rot="5400000">
        <a:off x="3873420" y="-1057131"/>
        <a:ext cx="543718" cy="3901440"/>
      </dsp:txXfrm>
    </dsp:sp>
    <dsp:sp modelId="{048ACC2F-48AA-4997-8D7A-C16887A6A516}">
      <dsp:nvSpPr>
        <dsp:cNvPr id="0" name=""/>
        <dsp:cNvSpPr/>
      </dsp:nvSpPr>
      <dsp:spPr>
        <a:xfrm>
          <a:off x="0" y="578544"/>
          <a:ext cx="2194560" cy="63008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/>
            <a:t>activate</a:t>
          </a:r>
          <a:endParaRPr lang="zh-CN" altLang="en-US" sz="2400" kern="1200" dirty="0"/>
        </a:p>
      </dsp:txBody>
      <dsp:txXfrm>
        <a:off x="0" y="578544"/>
        <a:ext cx="2194560" cy="630088"/>
      </dsp:txXfrm>
    </dsp:sp>
    <dsp:sp modelId="{5E514C60-6FEA-4C8F-BC97-9B7B51B78B0D}">
      <dsp:nvSpPr>
        <dsp:cNvPr id="0" name=""/>
        <dsp:cNvSpPr/>
      </dsp:nvSpPr>
      <dsp:spPr>
        <a:xfrm rot="5400000">
          <a:off x="3873420" y="-368280"/>
          <a:ext cx="543718" cy="390144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b="0" i="0" kern="1200" dirty="0" smtClean="0"/>
            <a:t>当浏览器在当前指定的 </a:t>
          </a:r>
          <a:r>
            <a:rPr lang="en-US" sz="1400" b="0" i="0" kern="1200" dirty="0" smtClean="0"/>
            <a:t>scope </a:t>
          </a:r>
          <a:r>
            <a:rPr lang="zh-CN" altLang="en-US" sz="1400" b="0" i="0" kern="1200" dirty="0" smtClean="0"/>
            <a:t>下发起请求时触发</a:t>
          </a:r>
          <a:endParaRPr lang="zh-CN" altLang="en-US" sz="1400" kern="1200" dirty="0"/>
        </a:p>
      </dsp:txBody>
      <dsp:txXfrm rot="5400000">
        <a:off x="3873420" y="-368280"/>
        <a:ext cx="543718" cy="3901440"/>
      </dsp:txXfrm>
    </dsp:sp>
    <dsp:sp modelId="{D8DBACD4-F8A7-4D99-8920-A4CA2EF98B1E}">
      <dsp:nvSpPr>
        <dsp:cNvPr id="0" name=""/>
        <dsp:cNvSpPr/>
      </dsp:nvSpPr>
      <dsp:spPr>
        <a:xfrm>
          <a:off x="0" y="1275653"/>
          <a:ext cx="2194560" cy="67964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/>
            <a:t>fetch (</a:t>
          </a:r>
          <a:r>
            <a:rPr lang="zh-CN" altLang="en-US" sz="2400" b="1" i="0" kern="1200" dirty="0" smtClean="0"/>
            <a:t>请求</a:t>
          </a:r>
          <a:r>
            <a:rPr lang="en-US" altLang="zh-CN" sz="2400" b="1" i="0" kern="1200" dirty="0" smtClean="0"/>
            <a:t>)</a:t>
          </a:r>
          <a:r>
            <a:rPr lang="en-US" sz="2400" b="1" i="0" kern="1200" dirty="0" smtClean="0"/>
            <a:t> </a:t>
          </a:r>
          <a:endParaRPr lang="zh-CN" altLang="en-US" sz="2400" kern="1200" dirty="0"/>
        </a:p>
      </dsp:txBody>
      <dsp:txXfrm>
        <a:off x="0" y="1275653"/>
        <a:ext cx="2194560" cy="679648"/>
      </dsp:txXfrm>
    </dsp:sp>
    <dsp:sp modelId="{B8BA1532-DA35-44DD-9557-CBBC004D6BE2}">
      <dsp:nvSpPr>
        <dsp:cNvPr id="0" name=""/>
        <dsp:cNvSpPr/>
      </dsp:nvSpPr>
      <dsp:spPr>
        <a:xfrm rot="5400000">
          <a:off x="3873420" y="345350"/>
          <a:ext cx="543718" cy="390144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主进程发送消息时触发</a:t>
          </a:r>
          <a:endParaRPr lang="zh-CN" altLang="en-US" sz="1400" kern="1200" dirty="0"/>
        </a:p>
      </dsp:txBody>
      <dsp:txXfrm rot="5400000">
        <a:off x="3873420" y="345350"/>
        <a:ext cx="543718" cy="3901440"/>
      </dsp:txXfrm>
    </dsp:sp>
    <dsp:sp modelId="{6CFAF1D8-C0A9-40A7-A15E-25364F5FEB18}">
      <dsp:nvSpPr>
        <dsp:cNvPr id="0" name=""/>
        <dsp:cNvSpPr/>
      </dsp:nvSpPr>
      <dsp:spPr>
        <a:xfrm>
          <a:off x="0" y="1956246"/>
          <a:ext cx="2194560" cy="67964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message</a:t>
          </a:r>
          <a:endParaRPr lang="zh-CN" altLang="en-US" sz="2400" kern="1200" dirty="0"/>
        </a:p>
      </dsp:txBody>
      <dsp:txXfrm>
        <a:off x="0" y="1956246"/>
        <a:ext cx="2194560" cy="679648"/>
      </dsp:txXfrm>
    </dsp:sp>
    <dsp:sp modelId="{86B54659-D0B3-4488-87D6-59442861C84B}">
      <dsp:nvSpPr>
        <dsp:cNvPr id="0" name=""/>
        <dsp:cNvSpPr/>
      </dsp:nvSpPr>
      <dsp:spPr>
        <a:xfrm rot="5400000">
          <a:off x="3873420" y="1058981"/>
          <a:ext cx="543718" cy="390144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接收到推送的消息时触发</a:t>
          </a:r>
          <a:endParaRPr lang="zh-CN" altLang="en-US" sz="1400" kern="1200" dirty="0"/>
        </a:p>
      </dsp:txBody>
      <dsp:txXfrm rot="5400000">
        <a:off x="3873420" y="1058981"/>
        <a:ext cx="543718" cy="3901440"/>
      </dsp:txXfrm>
    </dsp:sp>
    <dsp:sp modelId="{3B7996D9-C605-4A75-B87D-62E5AB0A2C6A}">
      <dsp:nvSpPr>
        <dsp:cNvPr id="0" name=""/>
        <dsp:cNvSpPr/>
      </dsp:nvSpPr>
      <dsp:spPr>
        <a:xfrm>
          <a:off x="0" y="2669877"/>
          <a:ext cx="2194560" cy="67964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/>
            <a:t>push (</a:t>
          </a:r>
          <a:r>
            <a:rPr lang="zh-CN" altLang="en-US" sz="2400" b="1" i="0" kern="1200" dirty="0" smtClean="0"/>
            <a:t>推送</a:t>
          </a:r>
          <a:r>
            <a:rPr lang="en-US" altLang="zh-CN" sz="2400" b="1" i="0" kern="1200" dirty="0" smtClean="0"/>
            <a:t>)</a:t>
          </a:r>
          <a:endParaRPr lang="zh-CN" altLang="en-US" sz="2400" kern="1200" dirty="0"/>
        </a:p>
      </dsp:txBody>
      <dsp:txXfrm>
        <a:off x="0" y="2669877"/>
        <a:ext cx="2194560" cy="679648"/>
      </dsp:txXfrm>
    </dsp:sp>
    <dsp:sp modelId="{64820FCD-B73B-4D37-B4A7-7DFC2D743B7E}">
      <dsp:nvSpPr>
        <dsp:cNvPr id="0" name=""/>
        <dsp:cNvSpPr/>
      </dsp:nvSpPr>
      <dsp:spPr>
        <a:xfrm rot="5400000">
          <a:off x="3873420" y="1772612"/>
          <a:ext cx="543718" cy="39014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b="0" i="0" kern="1200" dirty="0" smtClean="0"/>
            <a:t>后台同步时触发</a:t>
          </a:r>
          <a:endParaRPr lang="zh-CN" altLang="en-US" sz="1400" kern="1200" dirty="0"/>
        </a:p>
      </dsp:txBody>
      <dsp:txXfrm rot="5400000">
        <a:off x="3873420" y="1772612"/>
        <a:ext cx="543718" cy="3901440"/>
      </dsp:txXfrm>
    </dsp:sp>
    <dsp:sp modelId="{D4941DA9-D1F4-4DEC-9F24-620EBE06EA07}">
      <dsp:nvSpPr>
        <dsp:cNvPr id="0" name=""/>
        <dsp:cNvSpPr/>
      </dsp:nvSpPr>
      <dsp:spPr>
        <a:xfrm>
          <a:off x="0" y="3383508"/>
          <a:ext cx="2194560" cy="67964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/>
            <a:t>sync (</a:t>
          </a:r>
          <a:r>
            <a:rPr lang="zh-CN" altLang="en-US" sz="2400" b="1" i="0" kern="1200" dirty="0" smtClean="0"/>
            <a:t>后台同步</a:t>
          </a:r>
          <a:r>
            <a:rPr lang="en-US" altLang="zh-CN" sz="2400" b="1" i="0" kern="1200" dirty="0" smtClean="0"/>
            <a:t>)</a:t>
          </a:r>
          <a:endParaRPr lang="zh-CN" altLang="en-US" sz="2400" kern="1200" dirty="0"/>
        </a:p>
      </dsp:txBody>
      <dsp:txXfrm>
        <a:off x="0" y="3383508"/>
        <a:ext cx="2194560" cy="679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#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3DA50-4391-43F7-A736-E1E6A75697D0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5DEF6-9F6F-4046-8389-6B29F9CB40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12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930" algn="l" defTabSz="9112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1860" algn="l" defTabSz="9112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7155" algn="l" defTabSz="9112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3085" algn="l" defTabSz="9112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79015" algn="l" defTabSz="9112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4945" algn="l" defTabSz="9112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0240" algn="l" defTabSz="9112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6170" algn="l" defTabSz="9112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943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1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9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4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6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36E5-DBB1-422D-9DC8-8603C632D589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E79D-C340-4A6D-9474-789693751B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36E5-DBB1-422D-9DC8-8603C632D589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E79D-C340-4A6D-9474-789693751B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477682"/>
            <a:ext cx="7828359" cy="240873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478433"/>
            <a:ext cx="1202248" cy="10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457206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457206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943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1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9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4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6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36E5-DBB1-422D-9DC8-8603C632D5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E79D-C340-4A6D-9474-789693751BD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36E5-DBB1-422D-9DC8-8603C632D5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E79D-C340-4A6D-9474-789693751BD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192" tIns="45596" rIns="91192" bIns="4559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192" tIns="45596" rIns="91192" bIns="4559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192" tIns="45596" rIns="91192" bIns="4559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736E5-DBB1-422D-9DC8-8603C632D589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192" tIns="45596" rIns="91192" bIns="4559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192" tIns="45596" rIns="91192" bIns="4559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9E79D-C340-4A6D-9474-789693751B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>
    <p:blinds dir="vert"/>
  </p:transition>
  <p:txStyles>
    <p:titleStyle>
      <a:lvl1pPr algn="ctr" defTabSz="91122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1630" indent="-341630" algn="l" defTabSz="9112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0410" indent="-285115" algn="l" defTabSz="91122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39190" indent="-227965" algn="l" defTabSz="9112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5120" indent="-227965" algn="l" defTabSz="91122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1050" indent="-227965" algn="l" defTabSz="91122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6980" indent="-227965" algn="l" defTabSz="9112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2910" indent="-227965" algn="l" defTabSz="9112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8205" indent="-227965" algn="l" defTabSz="9112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4135" indent="-227965" algn="l" defTabSz="9112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1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930" algn="l" defTabSz="911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860" algn="l" defTabSz="911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155" algn="l" defTabSz="911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085" algn="l" defTabSz="911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015" algn="l" defTabSz="911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945" algn="l" defTabSz="911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240" algn="l" defTabSz="911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170" algn="l" defTabSz="911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192" tIns="45596" rIns="91192" bIns="4559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192" tIns="45596" rIns="91192" bIns="4559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192" tIns="45596" rIns="91192" bIns="4559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736E5-DBB1-422D-9DC8-8603C632D5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192" tIns="45596" rIns="91192" bIns="4559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192" tIns="45596" rIns="91192" bIns="4559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9E79D-C340-4A6D-9474-789693751BD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ransition spd="slow">
    <p:blinds dir="vert"/>
  </p:transition>
  <p:txStyles>
    <p:titleStyle>
      <a:lvl1pPr algn="ctr" defTabSz="91122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1630" indent="-341630" algn="l" defTabSz="9112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0410" indent="-285115" algn="l" defTabSz="91122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39190" indent="-227965" algn="l" defTabSz="9112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5120" indent="-227965" algn="l" defTabSz="91122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1050" indent="-227965" algn="l" defTabSz="91122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6980" indent="-227965" algn="l" defTabSz="9112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2910" indent="-227965" algn="l" defTabSz="9112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8205" indent="-227965" algn="l" defTabSz="9112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4135" indent="-227965" algn="l" defTabSz="9112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1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930" algn="l" defTabSz="911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860" algn="l" defTabSz="911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155" algn="l" defTabSz="911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085" algn="l" defTabSz="911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015" algn="l" defTabSz="911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945" algn="l" defTabSz="911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240" algn="l" defTabSz="911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170" algn="l" defTabSz="911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4871" y="1641998"/>
            <a:ext cx="8855075" cy="2367280"/>
          </a:xfrm>
          <a:prstGeom prst="rect">
            <a:avLst/>
          </a:prstGeom>
          <a:noFill/>
        </p:spPr>
        <p:txBody>
          <a:bodyPr wrap="square" lIns="91192" tIns="45596" rIns="91192" bIns="45596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PWA</a:t>
            </a:r>
            <a:r>
              <a:rPr lang="zh-CN" altLang="zh-CN" sz="48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入门</a:t>
            </a:r>
            <a:endParaRPr lang="en-US" altLang="zh-CN" sz="4800" dirty="0">
              <a:solidFill>
                <a:schemeClr val="bg1"/>
              </a:solidFill>
              <a:latin typeface="华文琥珀" pitchFamily="2" charset="-122"/>
              <a:ea typeface="华文琥珀" pitchFamily="2" charset="-122"/>
            </a:endParaRPr>
          </a:p>
          <a:p>
            <a:pPr algn="ctr"/>
            <a:r>
              <a:rPr lang="en-US" altLang="zh-CN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endParaRPr lang="en-US" altLang="zh-CN" sz="36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架构</a:t>
            </a:r>
            <a:r>
              <a:rPr lang="zh-CN" altLang="en-US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组</a:t>
            </a:r>
            <a:r>
              <a:rPr lang="en-US" altLang="zh-CN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</a:t>
            </a:r>
            <a:r>
              <a:rPr lang="zh-CN" altLang="en-US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吴建明</a:t>
            </a:r>
            <a:endParaRPr lang="en-US" altLang="zh-CN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			                 </a:t>
            </a:r>
            <a:endParaRPr lang="en-US" altLang="zh-CN" sz="14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0"/>
            <a:ext cx="7325444" cy="604714"/>
          </a:xfrm>
        </p:spPr>
        <p:txBody>
          <a:bodyPr>
            <a:normAutofit/>
          </a:bodyPr>
          <a:lstStyle/>
          <a:p>
            <a:pPr algn="l"/>
            <a:r>
              <a:rPr sz="2200" dirty="0" smtClean="0">
                <a:sym typeface="+mn-ea"/>
              </a:rPr>
              <a:t>service worker </a:t>
            </a:r>
            <a:r>
              <a:rPr lang="zh-CN" sz="2200" dirty="0" smtClean="0">
                <a:sym typeface="+mn-ea"/>
              </a:rPr>
              <a:t>更新</a:t>
            </a:r>
            <a:endParaRPr kumimoji="1" lang="zh-CN" sz="2200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5775" y="1008380"/>
            <a:ext cx="6353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、无论后台是否有缓存，只要</a:t>
            </a:r>
            <a:r>
              <a:rPr lang="en-US" altLang="zh-CN" dirty="0" smtClean="0"/>
              <a:t>sw.js </a:t>
            </a:r>
            <a:r>
              <a:rPr lang="zh-CN" altLang="en-US" dirty="0" smtClean="0"/>
              <a:t>中的内容变化，都会被重新加载，触发相关的生命周期。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、通过self.skipWaiting()，self.clients.claim() 使新的</a:t>
            </a:r>
            <a:r>
              <a:rPr lang="en-US" altLang="zh-CN" dirty="0" smtClean="0"/>
              <a:t>service worker</a:t>
            </a:r>
            <a:r>
              <a:rPr lang="zh-CN" altLang="en-US" dirty="0" smtClean="0"/>
              <a:t>激活，但页面还是不会变化，可以通过postMessage触发事件达到主进程，弹出提示框，让用户点击确认刷新页面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、如果采用了后端缓存，需要把所有应用到的静态资源也改变名称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0"/>
            <a:ext cx="7325444" cy="604714"/>
          </a:xfrm>
        </p:spPr>
        <p:txBody>
          <a:bodyPr>
            <a:normAutofit/>
          </a:bodyPr>
          <a:lstStyle/>
          <a:p>
            <a:pPr algn="l"/>
            <a:r>
              <a:rPr sz="2200" dirty="0" smtClean="0">
                <a:sym typeface="+mn-ea"/>
              </a:rPr>
              <a:t>service worker </a:t>
            </a:r>
            <a:r>
              <a:rPr lang="zh-CN" sz="2200" dirty="0" smtClean="0">
                <a:sym typeface="+mn-ea"/>
              </a:rPr>
              <a:t>调试</a:t>
            </a:r>
            <a:endParaRPr kumimoji="1" lang="zh-CN" sz="2200" dirty="0" smtClean="0">
              <a:sym typeface="+mn-ea"/>
            </a:endParaRPr>
          </a:p>
        </p:txBody>
      </p:sp>
      <p:pic>
        <p:nvPicPr>
          <p:cNvPr id="4" name="图片 3" descr="menu.saveimg.savepath2018071018335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135" y="549910"/>
            <a:ext cx="8000365" cy="4043680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0"/>
            <a:ext cx="7325444" cy="604714"/>
          </a:xfrm>
        </p:spPr>
        <p:txBody>
          <a:bodyPr>
            <a:normAutofit/>
          </a:bodyPr>
          <a:lstStyle/>
          <a:p>
            <a:pPr algn="l"/>
            <a:r>
              <a:rPr sz="2200" dirty="0" smtClean="0">
                <a:sym typeface="+mn-ea"/>
              </a:rPr>
              <a:t>service worker </a:t>
            </a:r>
            <a:r>
              <a:rPr lang="zh-CN" sz="2200" dirty="0" smtClean="0">
                <a:sym typeface="+mn-ea"/>
              </a:rPr>
              <a:t>调试</a:t>
            </a:r>
            <a:endParaRPr kumimoji="1" lang="zh-CN" sz="2200" dirty="0" smtClean="0">
              <a:sym typeface="+mn-ea"/>
            </a:endParaRPr>
          </a:p>
        </p:txBody>
      </p:sp>
      <p:pic>
        <p:nvPicPr>
          <p:cNvPr id="5122" name="Picture 2" descr="C:\Users\Administrator\Desktop\QQ截图201808022356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19163"/>
            <a:ext cx="8208912" cy="33909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0"/>
            <a:ext cx="7325444" cy="604714"/>
          </a:xfrm>
        </p:spPr>
        <p:txBody>
          <a:bodyPr>
            <a:normAutofit/>
          </a:bodyPr>
          <a:lstStyle/>
          <a:p>
            <a:pPr algn="l"/>
            <a:r>
              <a:rPr kumimoji="1" lang="zh-CN" altLang="zh-CN" sz="2200" dirty="0" smtClean="0">
                <a:sym typeface="+mn-ea"/>
              </a:rPr>
              <a:t>添加到主屏幕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13180" y="681355"/>
            <a:ext cx="65176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触发条件</a:t>
            </a:r>
            <a:r>
              <a:rPr lang="zh-CN" altLang="en-US" b="1" dirty="0" smtClean="0"/>
              <a:t>：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、manifest.json 文件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、清单文件需要启动 URL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、需要 144x144 的 PNG 图标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、网站正在使用通过 HTTPS 运行的 Service Worker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、用户需要至少浏览网站两次，并且两次访问间隔在五分钟之上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Chrome </a:t>
            </a:r>
            <a:r>
              <a:rPr lang="zh-CN" altLang="en-US" dirty="0" smtClean="0">
                <a:solidFill>
                  <a:srgbClr val="FF0000"/>
                </a:solidFill>
              </a:rPr>
              <a:t>测试是第一次就触发了）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0"/>
            <a:ext cx="7325444" cy="604714"/>
          </a:xfrm>
        </p:spPr>
        <p:txBody>
          <a:bodyPr>
            <a:normAutofit/>
          </a:bodyPr>
          <a:lstStyle/>
          <a:p>
            <a:pPr algn="l"/>
            <a:r>
              <a:rPr sz="2200" dirty="0" smtClean="0">
                <a:sym typeface="+mn-ea"/>
              </a:rPr>
              <a:t>manifest.json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13180" y="681355"/>
            <a:ext cx="651764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{</a:t>
            </a:r>
          </a:p>
          <a:p>
            <a:r>
              <a:rPr lang="zh-CN" altLang="en-US" sz="1200" dirty="0" smtClean="0"/>
              <a:t>   "name": "Progressive Times web app", // 用作当用户被提示安装应用时出现的文本</a:t>
            </a:r>
          </a:p>
          <a:p>
            <a:r>
              <a:rPr lang="zh-CN" altLang="en-US" sz="1200" dirty="0" smtClean="0"/>
              <a:t>   "short_name": "Progressive Times", // 用作当应用安装后出现在用户主屏幕上的文本</a:t>
            </a:r>
          </a:p>
          <a:p>
            <a:r>
              <a:rPr lang="zh-CN" altLang="en-US" sz="1200" dirty="0" smtClean="0"/>
              <a:t>   "start_url": "/index.html", // 打开后第一个出现的页面地址</a:t>
            </a:r>
          </a:p>
          <a:p>
            <a:r>
              <a:rPr lang="zh-CN" altLang="en-US" sz="1200" dirty="0" smtClean="0"/>
              <a:t>   "display": "standalone", // 定义应用的显示方式</a:t>
            </a:r>
          </a:p>
          <a:p>
            <a:r>
              <a:rPr lang="zh-CN" altLang="en-US" sz="1200" dirty="0" smtClean="0"/>
              <a:t>   "description": "应用描述", // 参考 meta 中的 description</a:t>
            </a:r>
          </a:p>
          <a:p>
            <a:r>
              <a:rPr lang="zh-CN" altLang="en-US" sz="1200" dirty="0" smtClean="0"/>
              <a:t>   "orientation": "natural", // 定义默认应用显示方向，竖屏、横屏</a:t>
            </a:r>
          </a:p>
          <a:p>
            <a:r>
              <a:rPr lang="zh-CN" altLang="en-US" sz="1200" dirty="0" smtClean="0"/>
              <a:t>   "prefer_related_applications", false, // 是否设置对应应用</a:t>
            </a:r>
          </a:p>
          <a:p>
            <a:r>
              <a:rPr lang="zh-CN" altLang="en-US" sz="1200" dirty="0" smtClean="0"/>
              <a:t>   "theme_color": "#FFDF00", // 主题颜色，用于控制浏览器地址栏着色</a:t>
            </a:r>
          </a:p>
          <a:p>
            <a:r>
              <a:rPr lang="zh-CN" altLang="en-US" sz="1200" dirty="0" smtClean="0"/>
              <a:t>   "background_color": "#FFDF00", //  应用加载之前的背景色，用于应用启动时的过渡</a:t>
            </a:r>
          </a:p>
          <a:p>
            <a:r>
              <a:rPr lang="zh-CN" altLang="en-US" sz="1200" dirty="0" smtClean="0"/>
              <a:t>   "icons": [ // 定义不同尺寸的图标，最终会根据应用场景选择合适大小的图标</a:t>
            </a:r>
          </a:p>
          <a:p>
            <a:r>
              <a:rPr lang="zh-CN" altLang="en-US" sz="1200" dirty="0" smtClean="0"/>
              <a:t>      {</a:t>
            </a:r>
          </a:p>
          <a:p>
            <a:r>
              <a:rPr lang="zh-CN" altLang="en-US" sz="1200" dirty="0" smtClean="0"/>
              <a:t>         "src": "icon.png",</a:t>
            </a:r>
          </a:p>
          <a:p>
            <a:r>
              <a:rPr lang="zh-CN" altLang="en-US" sz="1200" dirty="0" smtClean="0"/>
              <a:t>         "sizes": "144x144",</a:t>
            </a:r>
          </a:p>
          <a:p>
            <a:r>
              <a:rPr lang="zh-CN" altLang="en-US" sz="1200" dirty="0" smtClean="0"/>
              <a:t>         "type": "image/png" // 非必填</a:t>
            </a:r>
          </a:p>
          <a:p>
            <a:r>
              <a:rPr lang="zh-CN" altLang="en-US" sz="1200" dirty="0" smtClean="0"/>
              <a:t>      }</a:t>
            </a:r>
          </a:p>
          <a:p>
            <a:r>
              <a:rPr lang="zh-CN" altLang="en-US" sz="1200" dirty="0" smtClean="0"/>
              <a:t>   ],</a:t>
            </a:r>
          </a:p>
          <a:p>
            <a:r>
              <a:rPr lang="zh-CN" altLang="en-US" sz="1200" dirty="0" smtClean="0"/>
              <a:t>   "scope": "/" // 设置 PWA 的作用域</a:t>
            </a:r>
          </a:p>
          <a:p>
            <a:r>
              <a:rPr lang="zh-CN" altLang="en-US" sz="1200" dirty="0" smtClean="0"/>
              <a:t>}</a:t>
            </a:r>
          </a:p>
          <a:p>
            <a:endParaRPr lang="zh-CN" altLang="en-US" sz="1200" dirty="0" smtClean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0"/>
            <a:ext cx="7325444" cy="604714"/>
          </a:xfrm>
        </p:spPr>
        <p:txBody>
          <a:bodyPr>
            <a:normAutofit/>
          </a:bodyPr>
          <a:lstStyle/>
          <a:p>
            <a:pPr algn="l"/>
            <a:r>
              <a:rPr lang="zh-CN" altLang="en-US" sz="2200" dirty="0" smtClean="0">
                <a:sym typeface="+mn-ea"/>
              </a:rPr>
              <a:t>引入</a:t>
            </a:r>
            <a:r>
              <a:rPr sz="2200" dirty="0" smtClean="0">
                <a:sym typeface="+mn-ea"/>
              </a:rPr>
              <a:t>manifest.json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64565" y="807720"/>
            <a:ext cx="6517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&lt;!-- h</a:t>
            </a:r>
            <a:r>
              <a:rPr lang="en-US" altLang="zh-CN" dirty="0" smtClean="0"/>
              <a:t>ead </a:t>
            </a:r>
            <a:r>
              <a:rPr lang="zh-CN" altLang="en-US" dirty="0" smtClean="0"/>
              <a:t>中引入 manifest 文件 --&gt;</a:t>
            </a:r>
          </a:p>
          <a:p>
            <a:r>
              <a:rPr lang="zh-CN" altLang="en-US" dirty="0" smtClean="0"/>
              <a:t>&lt;link rel="manifest" href="/manifest.json" /&gt;</a:t>
            </a:r>
          </a:p>
          <a:p>
            <a:endParaRPr lang="zh-CN" altLang="en-US" sz="1200" dirty="0" smtClean="0"/>
          </a:p>
          <a:p>
            <a:endParaRPr lang="zh-CN" altLang="en-US" sz="1200" dirty="0" smtClean="0"/>
          </a:p>
          <a:p>
            <a:endParaRPr lang="zh-CN" altLang="en-US" sz="1200" dirty="0" smtClean="0"/>
          </a:p>
          <a:p>
            <a:endParaRPr lang="zh-CN" altLang="en-US" sz="1200" dirty="0" smtClean="0"/>
          </a:p>
          <a:p>
            <a:endParaRPr lang="zh-CN" altLang="en-US" sz="1200" dirty="0" smtClean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0"/>
            <a:ext cx="7325444" cy="604714"/>
          </a:xfrm>
        </p:spPr>
        <p:txBody>
          <a:bodyPr>
            <a:normAutofit/>
          </a:bodyPr>
          <a:lstStyle/>
          <a:p>
            <a:pPr algn="l"/>
            <a:r>
              <a:rPr lang="zh-CN" altLang="en-US" sz="2200" dirty="0" smtClean="0">
                <a:sym typeface="+mn-ea"/>
              </a:rPr>
              <a:t>调试</a:t>
            </a:r>
            <a:endParaRPr sz="22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4565" y="807720"/>
            <a:ext cx="6517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 smtClean="0"/>
          </a:p>
          <a:p>
            <a:endParaRPr lang="zh-CN" altLang="en-US" sz="1200" dirty="0" smtClean="0"/>
          </a:p>
          <a:p>
            <a:endParaRPr lang="zh-CN" altLang="en-US" sz="1200" dirty="0" smtClean="0"/>
          </a:p>
          <a:p>
            <a:endParaRPr lang="zh-CN" altLang="en-US" sz="1200" dirty="0" smtClean="0"/>
          </a:p>
          <a:p>
            <a:endParaRPr lang="zh-CN" altLang="en-US" sz="1200" dirty="0" smtClean="0"/>
          </a:p>
        </p:txBody>
      </p:sp>
      <p:pic>
        <p:nvPicPr>
          <p:cNvPr id="6" name="图片 5" descr="menu.saveimg.savepath2018071017545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7864" y="555526"/>
            <a:ext cx="5256584" cy="37553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520" y="915566"/>
            <a:ext cx="3096344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调试技巧：</a:t>
            </a:r>
            <a:endParaRPr lang="en-US" altLang="zh-CN" sz="3200" b="1" dirty="0" smtClean="0"/>
          </a:p>
          <a:p>
            <a:r>
              <a:rPr lang="zh-CN" altLang="en-US" dirty="0" smtClean="0"/>
              <a:t>用户拒绝或确认之后之提示就出不来了，测试的话可以</a:t>
            </a:r>
          </a:p>
          <a:p>
            <a:r>
              <a:rPr lang="zh-CN" altLang="en-US" dirty="0" smtClean="0"/>
              <a:t>通过改变端口的方式，并点击右方的</a:t>
            </a:r>
            <a:r>
              <a:rPr lang="en-US" altLang="zh-CN" dirty="0" smtClean="0"/>
              <a:t>Add to </a:t>
            </a:r>
            <a:r>
              <a:rPr lang="en-US" altLang="zh-CN" dirty="0" err="1" smtClean="0"/>
              <a:t>homescreen</a:t>
            </a:r>
            <a:r>
              <a:rPr lang="zh-CN" altLang="en-US" dirty="0" smtClean="0"/>
              <a:t>来触发。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0"/>
            <a:ext cx="7325444" cy="604714"/>
          </a:xfrm>
        </p:spPr>
        <p:txBody>
          <a:bodyPr>
            <a:normAutofit/>
          </a:bodyPr>
          <a:lstStyle/>
          <a:p>
            <a:pPr algn="l"/>
            <a:r>
              <a:rPr lang="zh-CN" altLang="en-US" sz="2200" dirty="0">
                <a:sym typeface="+mn-ea"/>
              </a:rPr>
              <a:t>目前业界方案推荐</a:t>
            </a:r>
            <a:endParaRPr kumimoji="1" lang="zh-CN" altLang="en-US" sz="2200" dirty="0"/>
          </a:p>
        </p:txBody>
      </p:sp>
      <p:sp>
        <p:nvSpPr>
          <p:cNvPr id="3" name="文本框 2"/>
          <p:cNvSpPr txBox="1"/>
          <p:nvPr/>
        </p:nvSpPr>
        <p:spPr>
          <a:xfrm>
            <a:off x="1313180" y="681355"/>
            <a:ext cx="651764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offline 插件：</a:t>
            </a:r>
            <a:endParaRPr lang="zh-CN" altLang="en-US" dirty="0" smtClean="0"/>
          </a:p>
          <a:p>
            <a:r>
              <a:rPr lang="zh-CN" altLang="en-US" dirty="0" smtClean="0"/>
              <a:t>   </a:t>
            </a:r>
            <a:r>
              <a:rPr lang="en-US" altLang="zh-CN" sz="1200" dirty="0" smtClean="0"/>
              <a:t>webpack </a:t>
            </a:r>
            <a:r>
              <a:rPr lang="zh-CN" altLang="en-US" sz="1200" dirty="0" smtClean="0"/>
              <a:t>插件，框架无关，支持</a:t>
            </a:r>
            <a:r>
              <a:rPr lang="en-US" altLang="zh-CN" sz="1200" dirty="0" smtClean="0"/>
              <a:t>SPA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降级到application</a:t>
            </a:r>
          </a:p>
          <a:p>
            <a:r>
              <a:rPr lang="zh-CN" altLang="en-US" sz="1200" dirty="0" smtClean="0"/>
              <a:t>    https://github.com/NekR/offline-plugin（官网）</a:t>
            </a:r>
          </a:p>
          <a:p>
            <a:r>
              <a:rPr lang="zh-CN" altLang="en-US" sz="1200" dirty="0" smtClean="0"/>
              <a:t>    https://segmentfault.com/a/1190000010669126 （中文介绍）</a:t>
            </a:r>
          </a:p>
          <a:p>
            <a:endParaRPr lang="zh-CN" altLang="en-US" sz="1200" dirty="0" smtClean="0">
              <a:sym typeface="+mn-ea"/>
            </a:endParaRPr>
          </a:p>
          <a:p>
            <a:r>
              <a:rPr lang="zh-CN" altLang="en-US" sz="2400" b="1" dirty="0" smtClean="0">
                <a:sym typeface="+mn-ea"/>
              </a:rPr>
              <a:t>lavas</a:t>
            </a:r>
            <a:r>
              <a:rPr lang="zh-CN" altLang="en-US" sz="1200" dirty="0" smtClean="0">
                <a:sym typeface="+mn-ea"/>
              </a:rPr>
              <a:t> </a:t>
            </a:r>
            <a:r>
              <a:rPr lang="zh-CN" altLang="en-US" sz="1200" b="1" dirty="0" smtClean="0">
                <a:sym typeface="+mn-ea"/>
              </a:rPr>
              <a:t>：</a:t>
            </a:r>
            <a:endParaRPr lang="zh-CN" altLang="en-US" sz="1200" dirty="0" smtClean="0"/>
          </a:p>
          <a:p>
            <a:r>
              <a:rPr lang="zh-CN" altLang="en-US" dirty="0" smtClean="0"/>
              <a:t>    </a:t>
            </a:r>
            <a:r>
              <a:rPr lang="zh-CN" altLang="en-US" sz="1200" dirty="0" smtClean="0"/>
              <a:t>百度出的</a:t>
            </a:r>
            <a:r>
              <a:rPr lang="en-US" altLang="zh-CN" sz="1200" dirty="0" smtClean="0"/>
              <a:t>一套基于 Vue 的 PWA 解决方案</a:t>
            </a:r>
          </a:p>
          <a:p>
            <a:r>
              <a:rPr lang="zh-CN" altLang="en-US" sz="1200" dirty="0" smtClean="0"/>
              <a:t>       https://lavas.baidu.com/ （官网）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sz="2400" b="1" dirty="0" smtClean="0"/>
              <a:t>W</a:t>
            </a:r>
            <a:r>
              <a:rPr lang="zh-CN" altLang="en-US" sz="2400" b="1" dirty="0" smtClean="0"/>
              <a:t>orkbox </a:t>
            </a:r>
            <a:r>
              <a:rPr lang="zh-CN" altLang="en-US" b="1" dirty="0" smtClean="0">
                <a:sym typeface="+mn-ea"/>
              </a:rPr>
              <a:t>：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zh-CN" altLang="en-US" sz="1200" dirty="0" smtClean="0"/>
              <a:t>谷歌出的</a:t>
            </a:r>
            <a:r>
              <a:rPr lang="en-US" altLang="zh-CN" sz="1200" dirty="0" smtClean="0">
                <a:sym typeface="+mn-ea"/>
              </a:rPr>
              <a:t> PWA 解决方案</a:t>
            </a:r>
            <a:r>
              <a:rPr lang="zh-CN" altLang="en-US" sz="1200" dirty="0" smtClean="0">
                <a:sym typeface="+mn-ea"/>
              </a:rPr>
              <a:t>，</a:t>
            </a:r>
            <a:r>
              <a:rPr lang="zh-CN" altLang="en-US" sz="1200" b="1" dirty="0" smtClean="0">
                <a:sym typeface="+mn-ea"/>
              </a:rPr>
              <a:t>lavas</a:t>
            </a:r>
            <a:r>
              <a:rPr lang="zh-CN" altLang="en-US" sz="1200" dirty="0" smtClean="0">
                <a:sym typeface="+mn-ea"/>
              </a:rPr>
              <a:t> 是基于</a:t>
            </a:r>
            <a:r>
              <a:rPr lang="en-US" altLang="zh-CN" sz="1200" b="1" dirty="0" smtClean="0">
                <a:sym typeface="+mn-ea"/>
              </a:rPr>
              <a:t>W</a:t>
            </a:r>
            <a:r>
              <a:rPr lang="zh-CN" altLang="en-US" sz="1200" b="1" dirty="0" smtClean="0">
                <a:sym typeface="+mn-ea"/>
              </a:rPr>
              <a:t>orkbox 封装的</a:t>
            </a:r>
            <a:r>
              <a:rPr lang="zh-CN" altLang="en-US" sz="1200" b="1" dirty="0" smtClean="0">
                <a:sym typeface="+mn-ea"/>
              </a:rPr>
              <a:t>。</a:t>
            </a:r>
            <a:endParaRPr lang="en-US" altLang="zh-CN" sz="1200" b="1" dirty="0" smtClean="0">
              <a:sym typeface="+mn-ea"/>
            </a:endParaRP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https</a:t>
            </a:r>
            <a:r>
              <a:rPr lang="en-US" altLang="zh-CN" dirty="0" smtClean="0"/>
              <a:t>://zoumiaojiang.com/article/amazing-workbox-3/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0"/>
            <a:ext cx="7325444" cy="604714"/>
          </a:xfrm>
        </p:spPr>
        <p:txBody>
          <a:bodyPr>
            <a:normAutofit/>
          </a:bodyPr>
          <a:lstStyle/>
          <a:p>
            <a:pPr algn="l"/>
            <a:r>
              <a:rPr lang="en-US" altLang="zh-CN" sz="2200" dirty="0">
                <a:sym typeface="+mn-ea"/>
              </a:rPr>
              <a:t>PWA</a:t>
            </a:r>
            <a:r>
              <a:rPr lang="zh-CN" altLang="en-US" sz="2200" dirty="0">
                <a:sym typeface="+mn-ea"/>
              </a:rPr>
              <a:t>未来</a:t>
            </a:r>
            <a:endParaRPr kumimoji="1" lang="zh-CN" altLang="en-US" sz="2200" dirty="0"/>
          </a:p>
        </p:txBody>
      </p:sp>
      <p:sp>
        <p:nvSpPr>
          <p:cNvPr id="3" name="文本框 2"/>
          <p:cNvSpPr txBox="1"/>
          <p:nvPr/>
        </p:nvSpPr>
        <p:spPr>
          <a:xfrm>
            <a:off x="1718310" y="812800"/>
            <a:ext cx="50044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ym typeface="+mn-ea"/>
              </a:rPr>
              <a:t>1</a:t>
            </a:r>
            <a:r>
              <a:rPr lang="zh-CN" altLang="en-US" sz="1200" dirty="0" smtClean="0">
                <a:sym typeface="+mn-ea"/>
              </a:rPr>
              <a:t>、推送通知postMessage</a:t>
            </a:r>
            <a:r>
              <a:rPr lang="en-US" altLang="zh-CN" sz="1200" dirty="0" smtClean="0">
                <a:sym typeface="+mn-ea"/>
              </a:rPr>
              <a:t>/Notification </a:t>
            </a:r>
            <a:endParaRPr lang="en-US" altLang="zh-CN" sz="1200" dirty="0" smtClean="0"/>
          </a:p>
          <a:p>
            <a:endParaRPr lang="en-US" altLang="zh-CN" sz="1200" dirty="0" smtClean="0">
              <a:sym typeface="+mn-ea"/>
            </a:endParaRPr>
          </a:p>
          <a:p>
            <a:r>
              <a:rPr lang="en-US" altLang="zh-CN" sz="1200" dirty="0" smtClean="0">
                <a:sym typeface="+mn-ea"/>
              </a:rPr>
              <a:t>2</a:t>
            </a:r>
            <a:r>
              <a:rPr lang="zh-CN" altLang="en-US" sz="1200" dirty="0" smtClean="0">
                <a:sym typeface="+mn-ea"/>
              </a:rPr>
              <a:t>、数据同步</a:t>
            </a:r>
            <a:endParaRPr lang="zh-CN" altLang="en-US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web Steam </a:t>
            </a:r>
            <a:r>
              <a:rPr lang="zh-CN" altLang="en-US" sz="1200" dirty="0" smtClean="0"/>
              <a:t>流式数据，内容不用等待全部加载完才显示，可以一遍加载一边显示。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4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web </a:t>
            </a:r>
            <a:r>
              <a:rPr lang="zh-CN" altLang="en-US" sz="1200" dirty="0" smtClean="0"/>
              <a:t>蓝牙</a:t>
            </a:r>
            <a:r>
              <a:rPr lang="en-US" altLang="zh-CN" sz="1200" dirty="0" smtClean="0">
                <a:sym typeface="+mn-ea"/>
              </a:rPr>
              <a:t>api</a:t>
            </a:r>
            <a:endParaRPr lang="zh-CN" altLang="en-US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5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web </a:t>
            </a:r>
            <a:r>
              <a:rPr lang="zh-CN" altLang="en-US" sz="1200" dirty="0" smtClean="0"/>
              <a:t>分享</a:t>
            </a:r>
            <a:r>
              <a:rPr lang="en-US" altLang="zh-CN" sz="1200" dirty="0" smtClean="0">
                <a:sym typeface="+mn-ea"/>
              </a:rPr>
              <a:t>api</a:t>
            </a:r>
            <a:endParaRPr lang="zh-CN" altLang="en-US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6</a:t>
            </a:r>
            <a:r>
              <a:rPr lang="zh-CN" altLang="en-US" sz="1200" dirty="0" smtClean="0"/>
              <a:t>、支付请求</a:t>
            </a:r>
            <a:r>
              <a:rPr lang="en-US" altLang="zh-CN" sz="1200" dirty="0" smtClean="0"/>
              <a:t>api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7</a:t>
            </a:r>
            <a:r>
              <a:rPr lang="zh-CN" altLang="en-US" sz="1200" dirty="0" smtClean="0"/>
              <a:t>、硬件访问：近场通讯、传感器、加速度计、</a:t>
            </a:r>
            <a:r>
              <a:rPr lang="zh-CN" altLang="en-US" sz="1200" dirty="0" smtClean="0">
                <a:sym typeface="+mn-ea"/>
              </a:rPr>
              <a:t>形状检测（人脸检测、条形码、文本检测）</a:t>
            </a:r>
            <a:endParaRPr lang="zh-CN" altLang="en-US" sz="1200" dirty="0" smtClean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0"/>
            <a:ext cx="7325444" cy="60471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ym typeface="+mn-ea"/>
              </a:rPr>
              <a:t>Application Cache </a:t>
            </a:r>
            <a:r>
              <a:rPr lang="zh-CN" altLang="en-US" sz="2200" dirty="0">
                <a:sym typeface="+mn-ea"/>
              </a:rPr>
              <a:t>废弃原因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8930" y="835025"/>
            <a:ext cx="8508365" cy="3599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 smtClean="0"/>
              <a:t>https://www.zhihu.com/question/29876535</a:t>
            </a:r>
          </a:p>
          <a:p>
            <a:endParaRPr lang="zh-CN" altLang="en-US" sz="1200" dirty="0" smtClean="0"/>
          </a:p>
          <a:p>
            <a:r>
              <a:rPr lang="zh-CN" altLang="en-US" sz="1200" dirty="0" smtClean="0"/>
              <a:t>1.更新机制：一旦你采用了manifest之后，你将不能清空这些缓存，只能更新缓存，或者得用户自己去清空这些缓存。这里一旦更新到错误的页面，将被缓存起来，而无法有机会访问到正确的页面，那么就只能杯具了，所以保证更新的页面资源的正确性显得尤为重要。另外电信之类的运营商很喜欢在一些流量大的网站进行劫持广告，这样的话，很可能在更新过程将这些广告给缓存起来了，那就杯具了。</a:t>
            </a:r>
          </a:p>
          <a:p>
            <a:endParaRPr lang="zh-CN" altLang="en-US" sz="1200" dirty="0" smtClean="0"/>
          </a:p>
          <a:p>
            <a:r>
              <a:rPr lang="zh-CN" altLang="en-US" sz="1200" dirty="0" smtClean="0"/>
              <a:t>2.manifest本身的编写要求比较严格，要注意换行跟路径文件名之类的问题。不然缓存将无效。</a:t>
            </a:r>
          </a:p>
          <a:p>
            <a:endParaRPr lang="zh-CN" altLang="en-US" sz="1200" dirty="0" smtClean="0"/>
          </a:p>
          <a:p>
            <a:r>
              <a:rPr lang="zh-CN" altLang="en-US" sz="1200" dirty="0" smtClean="0"/>
              <a:t>3.如果更新的资源中有一个资源更新失败了，将导致全部更新失败，将用回上一版本的缓存。</a:t>
            </a:r>
          </a:p>
          <a:p>
            <a:endParaRPr lang="zh-CN" altLang="en-US" sz="1200" dirty="0" smtClean="0"/>
          </a:p>
          <a:p>
            <a:r>
              <a:rPr lang="zh-CN" altLang="en-US" sz="1200" dirty="0" smtClean="0"/>
              <a:t>4.二次更新的问题，即在更新新版本过程中，用户需要第一次时访问的还是旧的资源，需要第二次进去才是新的资源。如果此时后台接口发生变化，访问第一次时的旧数据很可能将出现兼容问题。</a:t>
            </a:r>
          </a:p>
          <a:p>
            <a:endParaRPr lang="zh-CN" altLang="en-US" sz="1200" dirty="0" smtClean="0"/>
          </a:p>
          <a:p>
            <a:r>
              <a:rPr lang="zh-CN" altLang="en-US" sz="1200" dirty="0" smtClean="0"/>
              <a:t>5.限制大小问题，一般是最多缓存5mb，不过一般是够用的。</a:t>
            </a:r>
          </a:p>
          <a:p>
            <a:endParaRPr lang="zh-CN" altLang="en-US" sz="1200" dirty="0" smtClean="0"/>
          </a:p>
          <a:p>
            <a:r>
              <a:rPr lang="zh-CN" altLang="en-US" sz="1200" dirty="0" smtClean="0"/>
              <a:t>6.回滚问题，这个可以参考之前的一篇《慎用manifest》的文章，大体是从无到有，又想回滚到无的情形。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0"/>
            <a:ext cx="7325444" cy="604714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</a:t>
            </a:r>
            <a:endParaRPr kumimoji="1" lang="zh-CN" altLang="en-US" sz="2200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1763688" y="1059582"/>
          <a:ext cx="5640288" cy="311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0"/>
            <a:ext cx="7325444" cy="604714"/>
          </a:xfrm>
        </p:spPr>
        <p:txBody>
          <a:bodyPr>
            <a:normAutofit/>
          </a:bodyPr>
          <a:lstStyle/>
          <a:p>
            <a:pPr algn="l"/>
            <a:r>
              <a:rPr lang="en-US" altLang="zh-CN" sz="2200" dirty="0">
                <a:sym typeface="+mn-ea"/>
              </a:rPr>
              <a:t>PWA </a:t>
            </a:r>
            <a:r>
              <a:rPr lang="zh-CN" altLang="zh-CN" sz="2200" dirty="0">
                <a:sym typeface="+mn-ea"/>
              </a:rPr>
              <a:t>性能测试数据</a:t>
            </a:r>
          </a:p>
        </p:txBody>
      </p:sp>
      <p:graphicFrame>
        <p:nvGraphicFramePr>
          <p:cNvPr id="6" name="表格 5"/>
          <p:cNvGraphicFramePr/>
          <p:nvPr/>
        </p:nvGraphicFramePr>
        <p:xfrm>
          <a:off x="457200" y="958215"/>
          <a:ext cx="8229600" cy="288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770"/>
                <a:gridCol w="953135"/>
                <a:gridCol w="879475"/>
                <a:gridCol w="1481455"/>
                <a:gridCol w="721995"/>
                <a:gridCol w="666115"/>
                <a:gridCol w="824230"/>
                <a:gridCol w="1749425"/>
              </a:tblGrid>
              <a:tr h="759460"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不保存html(101k)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保存html(101k)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无PWA(纯后端expires缓存)(100k)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load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req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load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req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load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req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519ms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1.27s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479ms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494ms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447ms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425ms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393ms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124ms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410ms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402ms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146ms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383ms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489ms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127ms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404ms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9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后三次均值：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428ms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后三次均值：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132ms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后三次均值：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399ms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0"/>
            <a:ext cx="7325444" cy="604714"/>
          </a:xfrm>
        </p:spPr>
        <p:txBody>
          <a:bodyPr>
            <a:normAutofit/>
          </a:bodyPr>
          <a:lstStyle/>
          <a:p>
            <a:pPr algn="l"/>
            <a:r>
              <a:rPr lang="en-US" altLang="zh-CN" sz="2200" dirty="0">
                <a:sym typeface="+mn-ea"/>
              </a:rPr>
              <a:t>PWA </a:t>
            </a:r>
            <a:r>
              <a:rPr lang="zh-CN" altLang="zh-CN" sz="2200" dirty="0">
                <a:sym typeface="+mn-ea"/>
              </a:rPr>
              <a:t>性能测试数据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2330" y="755015"/>
            <a:ext cx="658939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、采用</a:t>
            </a:r>
            <a:r>
              <a:rPr lang="en-US" altLang="zh-CN" dirty="0" smtClean="0"/>
              <a:t>PWA </a:t>
            </a:r>
            <a:r>
              <a:rPr lang="zh-CN" altLang="en-US" dirty="0" smtClean="0"/>
              <a:t>第一二次会需要预缓存的内容，所以相比于第三次的请求，多出了三个请求。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、采用</a:t>
            </a:r>
            <a:r>
              <a:rPr lang="en-US" altLang="zh-CN" dirty="0" smtClean="0"/>
              <a:t>PWA</a:t>
            </a:r>
            <a:r>
              <a:rPr lang="zh-CN" altLang="en-US" dirty="0" smtClean="0"/>
              <a:t>需要多加载</a:t>
            </a:r>
            <a:r>
              <a:rPr lang="en-US" altLang="zh-CN" dirty="0" smtClean="0"/>
              <a:t>sw.js </a:t>
            </a:r>
            <a:r>
              <a:rPr lang="zh-CN" altLang="en-US" dirty="0" smtClean="0"/>
              <a:t>所以相对于纯后端缓存，多出了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个请求。请求数据上也相对大一些。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、后三次请求基本相同（</a:t>
            </a:r>
            <a:r>
              <a:rPr lang="en-US" altLang="zh-CN" dirty="0" smtClean="0"/>
              <a:t>PWA</a:t>
            </a:r>
            <a:r>
              <a:rPr lang="zh-CN" altLang="en-US" dirty="0" smtClean="0"/>
              <a:t>多出来的</a:t>
            </a:r>
            <a:r>
              <a:rPr lang="en-US" altLang="zh-CN" dirty="0" smtClean="0"/>
              <a:t>sw.js</a:t>
            </a:r>
            <a:r>
              <a:rPr lang="zh-CN" altLang="en-US" dirty="0" smtClean="0"/>
              <a:t>是必须的，无法消除的），通过此数据对比，得出以下结论：</a:t>
            </a:r>
          </a:p>
          <a:p>
            <a:r>
              <a:rPr lang="en-US" altLang="zh-CN" dirty="0" smtClean="0"/>
              <a:t>a</a:t>
            </a:r>
            <a:r>
              <a:rPr lang="zh-CN" altLang="zh-CN" dirty="0" smtClean="0"/>
              <a:t>、不保存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基本跟纯后端缓存一样快。</a:t>
            </a:r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、保存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明显优于其他两者，从原理上解析：避免了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加载和解析的时间，所以相对较快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0"/>
            <a:ext cx="7325444" cy="604714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200" dirty="0"/>
              <a:t>相关学习资料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5335" y="791210"/>
            <a:ext cx="65328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ym typeface="+mn-ea"/>
              </a:rPr>
              <a:t>Service_Worker </a:t>
            </a:r>
            <a:r>
              <a:rPr lang="en-US" altLang="zh-CN" sz="1200" dirty="0" smtClean="0">
                <a:sym typeface="+mn-ea"/>
              </a:rPr>
              <a:t>MDN </a:t>
            </a:r>
            <a:r>
              <a:rPr lang="zh-CN" altLang="zh-CN" sz="1200" dirty="0" smtClean="0">
                <a:sym typeface="+mn-ea"/>
              </a:rPr>
              <a:t>文档：</a:t>
            </a:r>
            <a:r>
              <a:rPr lang="zh-CN" altLang="en-US" sz="1200" dirty="0" smtClean="0"/>
              <a:t>https://developer.mozilla.org/zh-CN/docs/Web/API/Service_Worker_API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LAVAS </a:t>
            </a:r>
            <a:r>
              <a:rPr lang="zh-CN" altLang="en-US" sz="1200" dirty="0" smtClean="0"/>
              <a:t>上</a:t>
            </a:r>
            <a:r>
              <a:rPr lang="en-US" altLang="zh-CN" sz="1200" dirty="0" smtClean="0"/>
              <a:t>PWA </a:t>
            </a:r>
            <a:r>
              <a:rPr lang="zh-CN" altLang="en-US" sz="1200" dirty="0" smtClean="0"/>
              <a:t>介绍：https://lavas.baidu.com/pwa</a:t>
            </a:r>
          </a:p>
          <a:p>
            <a:endParaRPr lang="zh-CN" altLang="en-US" sz="1200" dirty="0" smtClean="0"/>
          </a:p>
          <a:p>
            <a:r>
              <a:rPr lang="zh-CN" altLang="en-US" sz="1200" dirty="0" smtClean="0"/>
              <a:t>介绍得比较完整的博客：https://lzw.me/a/pwa-service-worker.html</a:t>
            </a:r>
          </a:p>
          <a:p>
            <a:endParaRPr lang="zh-CN" altLang="en-US" sz="1200" dirty="0" smtClean="0"/>
          </a:p>
          <a:p>
            <a:r>
              <a:rPr lang="zh-CN" altLang="en-US" sz="1200" dirty="0" smtClean="0"/>
              <a:t>文档：https://developer.mozilla.org/zh-CN/docs/Web/API/ServiceWorker </a:t>
            </a:r>
          </a:p>
          <a:p>
            <a:endParaRPr lang="zh-CN" altLang="en-US" sz="1200" dirty="0" smtClean="0"/>
          </a:p>
          <a:p>
            <a:r>
              <a:rPr lang="zh-CN" altLang="en-US" sz="1200" dirty="0" smtClean="0"/>
              <a:t>本教程源代码：https://github.com/hjmob/pwa-learn</a:t>
            </a:r>
          </a:p>
          <a:p>
            <a:endParaRPr lang="zh-CN" altLang="en-US" sz="1200" dirty="0" smtClean="0"/>
          </a:p>
          <a:p>
            <a:r>
              <a:rPr lang="en-US" altLang="zh-CN" sz="1200" dirty="0" smtClean="0">
                <a:sym typeface="+mn-ea"/>
              </a:rPr>
              <a:t>workbox </a:t>
            </a:r>
            <a:r>
              <a:rPr lang="zh-CN" altLang="zh-CN" sz="1200" dirty="0" smtClean="0">
                <a:sym typeface="+mn-ea"/>
              </a:rPr>
              <a:t>介绍：</a:t>
            </a:r>
            <a:r>
              <a:rPr lang="en-US" altLang="zh-CN" sz="1200" dirty="0" smtClean="0"/>
              <a:t> https://zoumiaojiang.com/article/amazing-workbox-3/</a:t>
            </a:r>
          </a:p>
          <a:p>
            <a:endParaRPr lang="zh-CN" altLang="en-US" sz="1200" dirty="0" smtClean="0"/>
          </a:p>
          <a:p>
            <a:endParaRPr lang="zh-CN" altLang="en-US" sz="1200" dirty="0" smtClean="0"/>
          </a:p>
          <a:p>
            <a:r>
              <a:rPr lang="zh-CN" altLang="en-US" sz="1200" dirty="0" smtClean="0"/>
              <a:t>图书推荐：</a:t>
            </a:r>
          </a:p>
          <a:p>
            <a:endParaRPr lang="zh-CN" altLang="en-US" sz="1200" dirty="0" smtClean="0"/>
          </a:p>
          <a:p>
            <a:endParaRPr lang="zh-CN" altLang="en-US" sz="1200" dirty="0" smtClean="0"/>
          </a:p>
          <a:p>
            <a:endParaRPr lang="zh-CN" altLang="en-US" sz="1200" dirty="0" smtClean="0"/>
          </a:p>
          <a:p>
            <a:endParaRPr lang="zh-CN" altLang="en-US" sz="1200" dirty="0" smtClean="0"/>
          </a:p>
        </p:txBody>
      </p:sp>
      <p:pic>
        <p:nvPicPr>
          <p:cNvPr id="4" name="图片 3" descr="5b15fedaNde0a4c5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8625" y="3014345"/>
            <a:ext cx="1823720" cy="1374140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0"/>
            <a:ext cx="7325444" cy="604714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200" dirty="0"/>
              <a:t>探讨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5335" y="791210"/>
            <a:ext cx="69678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、测试过程中发现应用</a:t>
            </a:r>
            <a:r>
              <a:rPr lang="en-US" altLang="zh-CN" sz="1200" dirty="0" smtClean="0"/>
              <a:t>PWA</a:t>
            </a:r>
            <a:r>
              <a:rPr lang="zh-CN" altLang="en-US" sz="1200" dirty="0" smtClean="0"/>
              <a:t>之后，必定会出现先渲染页面，再去请求新的</a:t>
            </a:r>
            <a:r>
              <a:rPr lang="en-US" altLang="zh-CN" sz="1200" dirty="0" smtClean="0"/>
              <a:t>sw.js </a:t>
            </a:r>
            <a:r>
              <a:rPr lang="zh-CN" altLang="en-US" sz="1200" dirty="0" smtClean="0"/>
              <a:t>的情况，导致必定会出现旧的页面，请求完成后，只能通过发事件到主进程，通知用户刷新页面或者通过在主进程用程序刷新，是否有办法避免这个过程？</a:t>
            </a:r>
          </a:p>
          <a:p>
            <a:endParaRPr lang="zh-CN" altLang="en-US" sz="1200" dirty="0" smtClean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0"/>
            <a:ext cx="7325444" cy="604714"/>
          </a:xfrm>
        </p:spPr>
        <p:txBody>
          <a:bodyPr>
            <a:normAutofit/>
          </a:bodyPr>
          <a:lstStyle/>
          <a:p>
            <a:pPr algn="l"/>
            <a:r>
              <a:rPr lang="en-US" altLang="zh-CN" sz="2200" dirty="0">
                <a:sym typeface="+mn-ea"/>
              </a:rPr>
              <a:t>PWA </a:t>
            </a:r>
            <a:r>
              <a:rPr lang="zh-CN" altLang="en-US" sz="2200" dirty="0">
                <a:sym typeface="+mn-ea"/>
              </a:rPr>
              <a:t>简介</a:t>
            </a:r>
            <a:endParaRPr kumimoji="1" lang="zh-CN" altLang="en-US" sz="2200" dirty="0"/>
          </a:p>
        </p:txBody>
      </p:sp>
      <p:sp>
        <p:nvSpPr>
          <p:cNvPr id="4" name="文本框 3"/>
          <p:cNvSpPr txBox="1"/>
          <p:nvPr/>
        </p:nvSpPr>
        <p:spPr>
          <a:xfrm>
            <a:off x="761365" y="1494155"/>
            <a:ext cx="73513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ym typeface="+mn-ea"/>
              </a:rPr>
              <a:t>PWA </a:t>
            </a:r>
            <a:r>
              <a:rPr lang="zh-CN" altLang="en-US" sz="1200" dirty="0" smtClean="0">
                <a:sym typeface="+mn-ea"/>
              </a:rPr>
              <a:t>（Progressive Web Apps）：以</a:t>
            </a:r>
            <a:r>
              <a:rPr lang="en-US" altLang="zh-CN" sz="1200" dirty="0" smtClean="0">
                <a:sym typeface="+mn-ea"/>
              </a:rPr>
              <a:t>service worker </a:t>
            </a:r>
            <a:r>
              <a:rPr lang="zh-CN" altLang="en-US" sz="1200" dirty="0" smtClean="0">
                <a:sym typeface="+mn-ea"/>
              </a:rPr>
              <a:t>的相关技术为核心的渐进式增强 WEB 应用。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7550" y="733425"/>
            <a:ext cx="71050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ym typeface="+mn-ea"/>
              </a:rPr>
              <a:t>渐进增强</a:t>
            </a:r>
            <a:r>
              <a:rPr lang="zh-CN" altLang="en-US" dirty="0" smtClean="0">
                <a:sym typeface="+mn-ea"/>
              </a:rPr>
              <a:t>：</a:t>
            </a:r>
            <a:r>
              <a:rPr lang="zh-CN" altLang="en-US" sz="1200" dirty="0" smtClean="0">
                <a:sym typeface="+mn-ea"/>
              </a:rPr>
              <a:t>一开始就针对低版本浏览器进行构建页面，完成基本的功能，然后再针对高级浏览器进行效果、交互、追加功能达到更好的体验。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7550" y="2018665"/>
            <a:ext cx="65570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相关技术：</a:t>
            </a:r>
            <a:endParaRPr lang="en-US" dirty="0" smtClean="0"/>
          </a:p>
          <a:p>
            <a:r>
              <a:rPr lang="en-US" sz="1200" dirty="0" smtClean="0"/>
              <a:t>    </a:t>
            </a:r>
          </a:p>
          <a:p>
            <a:r>
              <a:rPr lang="en-US" sz="1200" dirty="0" smtClean="0"/>
              <a:t>    1</a:t>
            </a:r>
            <a:r>
              <a:rPr lang="zh-CN" altLang="en-US" sz="1200" dirty="0" smtClean="0"/>
              <a:t>、</a:t>
            </a:r>
            <a:r>
              <a:rPr sz="1200" dirty="0" smtClean="0">
                <a:solidFill>
                  <a:srgbClr val="FF0000"/>
                </a:solidFill>
              </a:rPr>
              <a:t>service worker</a:t>
            </a:r>
            <a:endParaRPr sz="1200" dirty="0" smtClean="0"/>
          </a:p>
          <a:p>
            <a:r>
              <a:rPr lang="en-US" altLang="zh-CN" sz="1200" dirty="0" smtClean="0"/>
              <a:t>    2</a:t>
            </a:r>
            <a:r>
              <a:rPr lang="zh-CN" altLang="en-US" sz="1200" dirty="0" smtClean="0"/>
              <a:t>、Cache </a:t>
            </a:r>
          </a:p>
          <a:p>
            <a:r>
              <a:rPr lang="en-US" altLang="zh-CN" sz="1200" dirty="0" smtClean="0"/>
              <a:t>    3</a:t>
            </a:r>
            <a:r>
              <a:rPr lang="zh-CN" altLang="en-US" sz="1200" dirty="0" smtClean="0"/>
              <a:t>、拦截网络请求</a:t>
            </a:r>
            <a:r>
              <a:rPr lang="en-US" altLang="zh-CN" sz="1200" dirty="0" smtClean="0"/>
              <a:t>fetch</a:t>
            </a:r>
            <a:endParaRPr lang="zh-CN" altLang="en-US" sz="1200" dirty="0" smtClean="0"/>
          </a:p>
          <a:p>
            <a:r>
              <a:rPr lang="en-US" altLang="zh-CN" sz="1200" dirty="0" smtClean="0"/>
              <a:t>    4</a:t>
            </a:r>
            <a:r>
              <a:rPr lang="zh-CN" altLang="en-US" sz="1200" dirty="0" smtClean="0"/>
              <a:t>、添加到主屏幕</a:t>
            </a:r>
          </a:p>
          <a:p>
            <a:r>
              <a:rPr lang="en-US" altLang="zh-CN" sz="1200" dirty="0" smtClean="0"/>
              <a:t>   </a:t>
            </a:r>
            <a:endParaRPr lang="zh-CN" altLang="en-US" sz="1200" dirty="0" smtClean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0"/>
            <a:ext cx="7325444" cy="604714"/>
          </a:xfrm>
        </p:spPr>
        <p:txBody>
          <a:bodyPr>
            <a:normAutofit/>
          </a:bodyPr>
          <a:lstStyle/>
          <a:p>
            <a:pPr algn="l"/>
            <a:r>
              <a:rPr lang="zh-CN" altLang="zh-CN" sz="2200" dirty="0">
                <a:sym typeface="+mn-ea"/>
              </a:rPr>
              <a:t>环境搭建</a:t>
            </a:r>
            <a:endParaRPr kumimoji="1" lang="zh-CN" altLang="en-US" sz="2200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400" y="871220"/>
            <a:ext cx="7408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</a:t>
            </a:r>
            <a:r>
              <a:rPr lang="zh-CN" altLang="en-US" dirty="0" smtClean="0"/>
              <a:t>环境搭建参考：https://github.com/hjmob/pwa-learn  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使用 Lets Encrypt 生成用于 https 站点的免费 SSL 证书：</a:t>
            </a:r>
          </a:p>
          <a:p>
            <a:r>
              <a:rPr lang="zh-CN" altLang="en-US" dirty="0" smtClean="0"/>
              <a:t>https://lzw.me/a/lets-encrypt-ssl.html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0"/>
            <a:ext cx="7325444" cy="604714"/>
          </a:xfrm>
        </p:spPr>
        <p:txBody>
          <a:bodyPr>
            <a:normAutofit/>
          </a:bodyPr>
          <a:lstStyle/>
          <a:p>
            <a:pPr algn="l"/>
            <a:r>
              <a:rPr sz="2200" dirty="0" smtClean="0">
                <a:sym typeface="+mn-ea"/>
              </a:rPr>
              <a:t>service worker</a:t>
            </a:r>
            <a:endParaRPr kumimoji="1" lang="zh-CN" altLang="en-US" sz="2200" dirty="0"/>
          </a:p>
        </p:txBody>
      </p:sp>
      <p:sp>
        <p:nvSpPr>
          <p:cNvPr id="4" name="文本框 3"/>
          <p:cNvSpPr txBox="1"/>
          <p:nvPr/>
        </p:nvSpPr>
        <p:spPr>
          <a:xfrm>
            <a:off x="398145" y="749935"/>
            <a:ext cx="65570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 dirty="0" smtClean="0"/>
              <a:t>service worker </a:t>
            </a:r>
            <a:r>
              <a:rPr lang="en-US" b="1" dirty="0" smtClean="0"/>
              <a:t>:</a:t>
            </a:r>
            <a:r>
              <a:rPr lang="zh-CN" sz="1200" dirty="0" smtClean="0"/>
              <a:t>是独立与主线程外的线程，在页面中注册并安装成功后，运行于浏览器后台，不受页面刷新的影响，可以监听和截拦作用域范围内所有页面的 HTTP 请求。</a:t>
            </a:r>
          </a:p>
          <a:p>
            <a:endParaRPr lang="zh-CN" sz="1200" dirty="0" smtClean="0"/>
          </a:p>
          <a:p>
            <a:r>
              <a:rPr lang="zh-CN" b="1" dirty="0" smtClean="0"/>
              <a:t>Service Worker 特点：</a:t>
            </a:r>
            <a:endParaRPr lang="zh-CN" sz="1200" dirty="0" smtClean="0"/>
          </a:p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</a:t>
            </a:r>
            <a:r>
              <a:rPr lang="zh-CN" sz="1200" dirty="0" smtClean="0"/>
              <a:t>网站必须使用 HTTPS。除了使用本地开发环境调试时(如域名使用 localhost)</a:t>
            </a:r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</a:t>
            </a:r>
            <a:r>
              <a:rPr lang="zh-CN" sz="1200" dirty="0" smtClean="0"/>
              <a:t>运行于浏览器后台，可以控制打开的作用域范围下所有的页面请求</a:t>
            </a:r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zh-CN" sz="1200" dirty="0" smtClean="0"/>
              <a:t>单独的作用域范围，单独的运行环境和执行线程</a:t>
            </a:r>
          </a:p>
          <a:p>
            <a:r>
              <a:rPr lang="en-US" altLang="zh-CN" sz="1200" dirty="0" smtClean="0"/>
              <a:t>4</a:t>
            </a:r>
            <a:r>
              <a:rPr lang="zh-CN" altLang="en-US" sz="1200" dirty="0" smtClean="0"/>
              <a:t>、</a:t>
            </a:r>
            <a:r>
              <a:rPr lang="zh-CN" sz="1200" dirty="0" smtClean="0"/>
              <a:t>不能操作页面 DOM。但可以通过事件机制来处理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0"/>
            <a:ext cx="7325444" cy="604714"/>
          </a:xfrm>
        </p:spPr>
        <p:txBody>
          <a:bodyPr>
            <a:normAutofit/>
          </a:bodyPr>
          <a:lstStyle/>
          <a:p>
            <a:pPr algn="l"/>
            <a:r>
              <a:rPr sz="2200" dirty="0" smtClean="0">
                <a:sym typeface="+mn-ea"/>
              </a:rPr>
              <a:t>service worker </a:t>
            </a:r>
            <a:r>
              <a:rPr lang="zh-CN" sz="2200" dirty="0" smtClean="0">
                <a:sym typeface="+mn-ea"/>
              </a:rPr>
              <a:t>兼容性</a:t>
            </a:r>
            <a:endParaRPr kumimoji="1" lang="zh-CN" sz="22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3180" y="681355"/>
            <a:ext cx="65176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pic>
        <p:nvPicPr>
          <p:cNvPr id="4" name="图片 3" descr="menu.saveimg.savepath2018070318535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5545" y="921385"/>
            <a:ext cx="7029450" cy="2656205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0"/>
            <a:ext cx="7325444" cy="604714"/>
          </a:xfrm>
        </p:spPr>
        <p:txBody>
          <a:bodyPr>
            <a:normAutofit/>
          </a:bodyPr>
          <a:lstStyle/>
          <a:p>
            <a:pPr algn="l"/>
            <a:r>
              <a:rPr sz="2200" dirty="0" smtClean="0">
                <a:sym typeface="+mn-ea"/>
              </a:rPr>
              <a:t>service worker </a:t>
            </a:r>
            <a:r>
              <a:rPr lang="zh-CN" sz="2200" dirty="0" smtClean="0">
                <a:sym typeface="+mn-ea"/>
              </a:rPr>
              <a:t>生命周期</a:t>
            </a:r>
            <a:endParaRPr kumimoji="1" lang="zh-CN" sz="2200" dirty="0" smtClean="0">
              <a:sym typeface="+mn-ea"/>
            </a:endParaRPr>
          </a:p>
        </p:txBody>
      </p:sp>
      <p:graphicFrame>
        <p:nvGraphicFramePr>
          <p:cNvPr id="17" name="图示 16"/>
          <p:cNvGraphicFramePr/>
          <p:nvPr/>
        </p:nvGraphicFramePr>
        <p:xfrm>
          <a:off x="2663612" y="604674"/>
          <a:ext cx="6096000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200660" y="1736725"/>
            <a:ext cx="1008380" cy="43243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waiting</a:t>
            </a:r>
          </a:p>
        </p:txBody>
      </p:sp>
      <p:cxnSp>
        <p:nvCxnSpPr>
          <p:cNvPr id="4" name="直接箭头连接符 3"/>
          <p:cNvCxnSpPr>
            <a:endCxn id="3" idx="3"/>
          </p:cNvCxnSpPr>
          <p:nvPr/>
        </p:nvCxnSpPr>
        <p:spPr>
          <a:xfrm flipH="1">
            <a:off x="1209040" y="1602740"/>
            <a:ext cx="1459230" cy="35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endCxn id="17" idx="1"/>
          </p:cNvCxnSpPr>
          <p:nvPr/>
        </p:nvCxnSpPr>
        <p:spPr>
          <a:xfrm>
            <a:off x="1259205" y="1923415"/>
            <a:ext cx="1404620" cy="589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/>
          <p:cNvSpPr/>
          <p:nvPr/>
        </p:nvSpPr>
        <p:spPr>
          <a:xfrm>
            <a:off x="179070" y="771525"/>
            <a:ext cx="1761490" cy="360045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register('/sw.js'</a:t>
            </a:r>
            <a:r>
              <a:rPr lang="en-US" altLang="zh-CN"/>
              <a:t>)</a:t>
            </a:r>
          </a:p>
        </p:txBody>
      </p:sp>
      <p:cxnSp>
        <p:nvCxnSpPr>
          <p:cNvPr id="7" name="直接箭头连接符 6"/>
          <p:cNvCxnSpPr>
            <a:stCxn id="6" idx="3"/>
          </p:cNvCxnSpPr>
          <p:nvPr/>
        </p:nvCxnSpPr>
        <p:spPr>
          <a:xfrm>
            <a:off x="1940560" y="951865"/>
            <a:ext cx="758825" cy="35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0"/>
            <a:ext cx="7325444" cy="604714"/>
          </a:xfrm>
        </p:spPr>
        <p:txBody>
          <a:bodyPr>
            <a:normAutofit/>
          </a:bodyPr>
          <a:lstStyle/>
          <a:p>
            <a:pPr algn="l"/>
            <a:r>
              <a:rPr sz="2200" dirty="0" smtClean="0">
                <a:sym typeface="+mn-ea"/>
              </a:rPr>
              <a:t>service worker </a:t>
            </a:r>
            <a:r>
              <a:rPr lang="zh-CN" sz="2200" dirty="0" smtClean="0">
                <a:sym typeface="+mn-ea"/>
              </a:rPr>
              <a:t>生命周期支持事件</a:t>
            </a:r>
            <a:endParaRPr kumimoji="1" lang="zh-CN" sz="2200" dirty="0" smtClean="0">
              <a:sym typeface="+mn-ea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0"/>
            <a:ext cx="7325444" cy="604714"/>
          </a:xfrm>
        </p:spPr>
        <p:txBody>
          <a:bodyPr>
            <a:normAutofit/>
          </a:bodyPr>
          <a:lstStyle/>
          <a:p>
            <a:pPr algn="l"/>
            <a:r>
              <a:rPr sz="2200" dirty="0" smtClean="0">
                <a:sym typeface="+mn-ea"/>
              </a:rPr>
              <a:t>service worker</a:t>
            </a:r>
            <a:endParaRPr kumimoji="1" lang="zh-CN" sz="2200" dirty="0" smtClean="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0112" y="3435846"/>
            <a:ext cx="158417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 expires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87824" y="1419622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浏览器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下载</a:t>
            </a:r>
            <a:r>
              <a:rPr lang="en-US" altLang="zh-CN" dirty="0" err="1" smtClean="0"/>
              <a:t>sw.js</a:t>
            </a:r>
            <a:r>
              <a:rPr lang="zh-CN" altLang="en-US" dirty="0" smtClean="0"/>
              <a:t>发现以改变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9512" y="1419622"/>
            <a:ext cx="2088232" cy="8640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sw.js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不会被缓存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（修改）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7" idx="3"/>
            <a:endCxn id="6" idx="1"/>
          </p:cNvCxnSpPr>
          <p:nvPr/>
        </p:nvCxnSpPr>
        <p:spPr>
          <a:xfrm>
            <a:off x="2267744" y="185167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508104" y="1419622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下载新资源（</a:t>
            </a:r>
            <a:r>
              <a:rPr lang="zh-CN" altLang="en-US" dirty="0" smtClean="0">
                <a:solidFill>
                  <a:srgbClr val="FF0000"/>
                </a:solidFill>
              </a:rPr>
              <a:t>包括新</a:t>
            </a:r>
            <a:r>
              <a:rPr lang="en-US" altLang="zh-CN" dirty="0" smtClean="0">
                <a:solidFill>
                  <a:srgbClr val="FF0000"/>
                </a:solidFill>
              </a:rPr>
              <a:t>html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6" idx="3"/>
            <a:endCxn id="13" idx="1"/>
          </p:cNvCxnSpPr>
          <p:nvPr/>
        </p:nvCxnSpPr>
        <p:spPr>
          <a:xfrm>
            <a:off x="5004048" y="185167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509566" y="2532421"/>
            <a:ext cx="1944216" cy="576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改变版本号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13" idx="2"/>
            <a:endCxn id="5" idx="0"/>
          </p:cNvCxnSpPr>
          <p:nvPr/>
        </p:nvCxnSpPr>
        <p:spPr>
          <a:xfrm>
            <a:off x="6372200" y="2283718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2369</Words>
  <Application>Microsoft Office PowerPoint</Application>
  <PresentationFormat>全屏显示(16:9)</PresentationFormat>
  <Paragraphs>230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Office 主题​​</vt:lpstr>
      <vt:lpstr>3_Office 主题​​</vt:lpstr>
      <vt:lpstr>幻灯片 1</vt:lpstr>
      <vt:lpstr>目录</vt:lpstr>
      <vt:lpstr>PWA 简介</vt:lpstr>
      <vt:lpstr>环境搭建</vt:lpstr>
      <vt:lpstr>service worker</vt:lpstr>
      <vt:lpstr>service worker 兼容性</vt:lpstr>
      <vt:lpstr>service worker 生命周期</vt:lpstr>
      <vt:lpstr>service worker 生命周期支持事件</vt:lpstr>
      <vt:lpstr>service worker</vt:lpstr>
      <vt:lpstr>service worker 更新</vt:lpstr>
      <vt:lpstr>service worker 调试</vt:lpstr>
      <vt:lpstr>service worker 调试</vt:lpstr>
      <vt:lpstr>添加到主屏幕</vt:lpstr>
      <vt:lpstr>manifest.json</vt:lpstr>
      <vt:lpstr>引入manifest.json</vt:lpstr>
      <vt:lpstr>调试</vt:lpstr>
      <vt:lpstr>目前业界方案推荐</vt:lpstr>
      <vt:lpstr>PWA未来</vt:lpstr>
      <vt:lpstr>Application Cache 废弃原因</vt:lpstr>
      <vt:lpstr>PWA 性能测试数据</vt:lpstr>
      <vt:lpstr>PWA 性能测试数据</vt:lpstr>
      <vt:lpstr>相关学习资料</vt:lpstr>
      <vt:lpstr>探讨</vt:lpstr>
      <vt:lpstr>幻灯片 24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684</cp:revision>
  <dcterms:created xsi:type="dcterms:W3CDTF">2016-01-18T11:25:00Z</dcterms:created>
  <dcterms:modified xsi:type="dcterms:W3CDTF">2018-08-02T16:16:49Z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