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5" r:id="rId3"/>
    <p:sldId id="26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C9583-420E-4F6A-8ECD-2A743011556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F9E8B-5684-4AE6-9A1D-2C646F7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 altLang="zh-CN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38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1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4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0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22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6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0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6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0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7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4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8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7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62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0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4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4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7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6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3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0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8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7D3740-49D3-4B77-956C-25143A917D5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4DF502-3809-473B-AD41-361BE30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3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C4BA3-0F54-431A-B4FC-2B86CDB1B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45" y="1223889"/>
            <a:ext cx="8126777" cy="123405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neural network toolbox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9122A7-A253-4AC0-9E02-9B667891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400061"/>
            <a:ext cx="6987645" cy="984739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          Team members :</a:t>
            </a:r>
            <a:r>
              <a:rPr lang="zh-CN" altLang="en-US" sz="2400" dirty="0"/>
              <a:t>徐可心   许伟   姚杰   苏强</a:t>
            </a:r>
          </a:p>
        </p:txBody>
      </p:sp>
    </p:spTree>
    <p:extLst>
      <p:ext uri="{BB962C8B-B14F-4D97-AF65-F5344CB8AC3E}">
        <p14:creationId xmlns:p14="http://schemas.microsoft.com/office/powerpoint/2010/main" val="425750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757587" y="-126015"/>
            <a:ext cx="2412341" cy="198605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887758" y="829993"/>
            <a:ext cx="215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performance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60E0D-6E74-426F-97E4-8DADF50FA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49" y="873121"/>
            <a:ext cx="5972686" cy="511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6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757587" y="-126015"/>
            <a:ext cx="2412341" cy="198605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887758" y="970673"/>
            <a:ext cx="215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training state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56593F-C845-4D73-A92E-E49E395EB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67" y="867010"/>
            <a:ext cx="6112606" cy="51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757587" y="-126015"/>
            <a:ext cx="2412341" cy="198605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887758" y="829993"/>
            <a:ext cx="215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regression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050000-67BD-425B-B7B4-0BE4966AC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36" y="-31652"/>
            <a:ext cx="6619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8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3862886" y="760249"/>
            <a:ext cx="4845015" cy="398884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B4C3AC0-D51C-43A8-AC5F-3620EB0AC19D}"/>
              </a:ext>
            </a:extLst>
          </p:cNvPr>
          <p:cNvSpPr txBox="1"/>
          <p:nvPr/>
        </p:nvSpPr>
        <p:spPr>
          <a:xfrm>
            <a:off x="4853352" y="3108960"/>
            <a:ext cx="2827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Consolas" panose="020B0609020204030204" pitchFamily="49" charset="0"/>
              </a:rPr>
              <a:t>Thanks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7577803" y="4366311"/>
            <a:ext cx="1902668" cy="1902668"/>
          </a:xfrm>
          <a:prstGeom prst="ellipse">
            <a:avLst/>
          </a:prstGeom>
          <a:gradFill flip="none" rotWithShape="1">
            <a:gsLst>
              <a:gs pos="0">
                <a:srgbClr val="EEECE1">
                  <a:lumMod val="50000"/>
                  <a:shade val="30000"/>
                  <a:satMod val="115000"/>
                </a:srgbClr>
              </a:gs>
              <a:gs pos="50000">
                <a:srgbClr val="EEECE1">
                  <a:lumMod val="50000"/>
                  <a:shade val="67500"/>
                  <a:satMod val="115000"/>
                </a:srgbClr>
              </a:gs>
              <a:gs pos="100000">
                <a:srgbClr val="EEECE1">
                  <a:lumMod val="5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12700"/>
          </a:sp3d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500271" y="4415141"/>
            <a:ext cx="57733" cy="88368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40000">
                <a:sysClr val="windowText" lastClr="000000">
                  <a:lumMod val="85000"/>
                  <a:lumOff val="15000"/>
                </a:sys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472265" y="1"/>
            <a:ext cx="141899" cy="4406651"/>
            <a:chOff x="6948264" y="0"/>
            <a:chExt cx="141899" cy="4406651"/>
          </a:xfrm>
        </p:grpSpPr>
        <p:sp>
          <p:nvSpPr>
            <p:cNvPr id="40" name="圆角矩形 1"/>
            <p:cNvSpPr/>
            <p:nvPr/>
          </p:nvSpPr>
          <p:spPr>
            <a:xfrm rot="5400000">
              <a:off x="6786438" y="885631"/>
              <a:ext cx="460795" cy="137142"/>
            </a:xfrm>
            <a:custGeom>
              <a:avLst/>
              <a:gdLst/>
              <a:ahLst/>
              <a:cxnLst/>
              <a:rect l="l" t="t" r="r" b="b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1" name="圆角矩形 1"/>
            <p:cNvSpPr/>
            <p:nvPr/>
          </p:nvSpPr>
          <p:spPr>
            <a:xfrm rot="5400000">
              <a:off x="6791194" y="1344504"/>
              <a:ext cx="460795" cy="137142"/>
            </a:xfrm>
            <a:custGeom>
              <a:avLst/>
              <a:gdLst/>
              <a:ahLst/>
              <a:cxnLst/>
              <a:rect l="l" t="t" r="r" b="b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圆角矩形 1"/>
            <p:cNvSpPr/>
            <p:nvPr/>
          </p:nvSpPr>
          <p:spPr>
            <a:xfrm rot="5400000">
              <a:off x="6786438" y="1803377"/>
              <a:ext cx="460795" cy="137142"/>
            </a:xfrm>
            <a:custGeom>
              <a:avLst/>
              <a:gdLst/>
              <a:ahLst/>
              <a:cxnLst/>
              <a:rect l="l" t="t" r="r" b="b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3" name="圆角矩形 1"/>
            <p:cNvSpPr/>
            <p:nvPr/>
          </p:nvSpPr>
          <p:spPr>
            <a:xfrm rot="5400000">
              <a:off x="6786437" y="2262250"/>
              <a:ext cx="460795" cy="137142"/>
            </a:xfrm>
            <a:custGeom>
              <a:avLst/>
              <a:gdLst/>
              <a:ahLst/>
              <a:cxnLst/>
              <a:rect l="l" t="t" r="r" b="b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圆角矩形 1"/>
            <p:cNvSpPr/>
            <p:nvPr/>
          </p:nvSpPr>
          <p:spPr>
            <a:xfrm rot="5400000">
              <a:off x="6786437" y="2721122"/>
              <a:ext cx="460795" cy="137142"/>
            </a:xfrm>
            <a:custGeom>
              <a:avLst/>
              <a:gdLst/>
              <a:ahLst/>
              <a:cxnLst/>
              <a:rect l="l" t="t" r="r" b="b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005137" y="0"/>
              <a:ext cx="32911" cy="725727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6" name="圆角矩形 1"/>
            <p:cNvSpPr/>
            <p:nvPr/>
          </p:nvSpPr>
          <p:spPr>
            <a:xfrm rot="5400000">
              <a:off x="6786437" y="3176572"/>
              <a:ext cx="460795" cy="137142"/>
            </a:xfrm>
            <a:custGeom>
              <a:avLst/>
              <a:gdLst/>
              <a:ahLst/>
              <a:cxnLst/>
              <a:rect l="l" t="t" r="r" b="b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7" name="圆角矩形 1"/>
            <p:cNvSpPr/>
            <p:nvPr/>
          </p:nvSpPr>
          <p:spPr>
            <a:xfrm rot="5400000">
              <a:off x="6786437" y="3646887"/>
              <a:ext cx="460795" cy="137142"/>
            </a:xfrm>
            <a:custGeom>
              <a:avLst/>
              <a:gdLst/>
              <a:ahLst/>
              <a:cxnLst/>
              <a:rect l="l" t="t" r="r" b="b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圆角矩形 1"/>
            <p:cNvSpPr/>
            <p:nvPr/>
          </p:nvSpPr>
          <p:spPr>
            <a:xfrm rot="5400000">
              <a:off x="6786437" y="4107683"/>
              <a:ext cx="460795" cy="137142"/>
            </a:xfrm>
            <a:custGeom>
              <a:avLst/>
              <a:gdLst/>
              <a:ahLst/>
              <a:cxnLst/>
              <a:rect l="l" t="t" r="r" b="b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8472264" y="4415142"/>
            <a:ext cx="137143" cy="13714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7444288" y="6318335"/>
            <a:ext cx="2324121" cy="47167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418474" y="1904331"/>
            <a:ext cx="249478" cy="249478"/>
          </a:xfrm>
          <a:prstGeom prst="ellipse">
            <a:avLst/>
          </a:prstGeom>
          <a:solidFill>
            <a:sysClr val="window" lastClr="FFFFFF"/>
          </a:solidFill>
          <a:ln w="10795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/>
              <a:ea typeface="宋体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418474" y="2824463"/>
            <a:ext cx="249478" cy="249478"/>
          </a:xfrm>
          <a:prstGeom prst="ellipse">
            <a:avLst/>
          </a:prstGeom>
          <a:solidFill>
            <a:sysClr val="window" lastClr="FFFFFF"/>
          </a:solidFill>
          <a:ln w="10795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418474" y="3744594"/>
            <a:ext cx="249478" cy="249478"/>
          </a:xfrm>
          <a:prstGeom prst="ellipse">
            <a:avLst/>
          </a:prstGeom>
          <a:solidFill>
            <a:sysClr val="window" lastClr="FFFFFF"/>
          </a:solidFill>
          <a:ln w="10795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54" name="直接连接符 53"/>
          <p:cNvCxnSpPr>
            <a:stCxn id="51" idx="2"/>
          </p:cNvCxnSpPr>
          <p:nvPr/>
        </p:nvCxnSpPr>
        <p:spPr>
          <a:xfrm flipH="1" flipV="1">
            <a:off x="6600056" y="1675856"/>
            <a:ext cx="1818418" cy="353214"/>
          </a:xfrm>
          <a:prstGeom prst="line">
            <a:avLst/>
          </a:prstGeom>
          <a:noFill/>
          <a:ln w="28575" cap="flat" cmpd="sng" algn="ctr">
            <a:solidFill>
              <a:srgbClr val="EEECE1">
                <a:lumMod val="50000"/>
              </a:srgbClr>
            </a:solidFill>
            <a:prstDash val="sysDash"/>
          </a:ln>
          <a:effectLst/>
        </p:spPr>
      </p:cxnSp>
      <p:cxnSp>
        <p:nvCxnSpPr>
          <p:cNvPr id="55" name="直接连接符 54"/>
          <p:cNvCxnSpPr>
            <a:stCxn id="52" idx="2"/>
          </p:cNvCxnSpPr>
          <p:nvPr/>
        </p:nvCxnSpPr>
        <p:spPr>
          <a:xfrm flipH="1">
            <a:off x="6600056" y="2949202"/>
            <a:ext cx="1818418" cy="0"/>
          </a:xfrm>
          <a:prstGeom prst="line">
            <a:avLst/>
          </a:prstGeom>
          <a:noFill/>
          <a:ln w="28575" cap="flat" cmpd="sng" algn="ctr">
            <a:solidFill>
              <a:srgbClr val="EEECE1">
                <a:lumMod val="50000"/>
              </a:srgbClr>
            </a:solidFill>
            <a:prstDash val="sysDash"/>
          </a:ln>
          <a:effectLst/>
        </p:spPr>
      </p:cxnSp>
      <p:cxnSp>
        <p:nvCxnSpPr>
          <p:cNvPr id="56" name="直接连接符 55"/>
          <p:cNvCxnSpPr>
            <a:stCxn id="53" idx="2"/>
          </p:cNvCxnSpPr>
          <p:nvPr/>
        </p:nvCxnSpPr>
        <p:spPr>
          <a:xfrm flipH="1">
            <a:off x="6600056" y="3869334"/>
            <a:ext cx="1818418" cy="567779"/>
          </a:xfrm>
          <a:prstGeom prst="line">
            <a:avLst/>
          </a:prstGeom>
          <a:noFill/>
          <a:ln w="28575" cap="flat" cmpd="sng" algn="ctr">
            <a:solidFill>
              <a:srgbClr val="EEECE1">
                <a:lumMod val="50000"/>
              </a:srgbClr>
            </a:solidFill>
            <a:prstDash val="sysDash"/>
          </a:ln>
          <a:effectLst/>
        </p:spPr>
      </p:cxnSp>
      <p:grpSp>
        <p:nvGrpSpPr>
          <p:cNvPr id="57" name="组合 56"/>
          <p:cNvGrpSpPr/>
          <p:nvPr/>
        </p:nvGrpSpPr>
        <p:grpSpPr>
          <a:xfrm>
            <a:off x="3955722" y="908721"/>
            <a:ext cx="2736304" cy="1174951"/>
            <a:chOff x="2267744" y="854119"/>
            <a:chExt cx="2736304" cy="1174951"/>
          </a:xfrm>
        </p:grpSpPr>
        <p:sp>
          <p:nvSpPr>
            <p:cNvPr id="58" name="矩形 57"/>
            <p:cNvSpPr/>
            <p:nvPr/>
          </p:nvSpPr>
          <p:spPr>
            <a:xfrm>
              <a:off x="2267744" y="854119"/>
              <a:ext cx="2736304" cy="1174951"/>
            </a:xfrm>
            <a:prstGeom prst="rect">
              <a:avLst/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11760" y="967928"/>
              <a:ext cx="2448272" cy="93640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55722" y="2319959"/>
            <a:ext cx="2736304" cy="1174951"/>
            <a:chOff x="2267744" y="854119"/>
            <a:chExt cx="2736304" cy="1174951"/>
          </a:xfrm>
        </p:grpSpPr>
        <p:sp>
          <p:nvSpPr>
            <p:cNvPr id="61" name="矩形 60"/>
            <p:cNvSpPr/>
            <p:nvPr/>
          </p:nvSpPr>
          <p:spPr>
            <a:xfrm>
              <a:off x="2267744" y="854119"/>
              <a:ext cx="2736304" cy="1174951"/>
            </a:xfrm>
            <a:prstGeom prst="rect">
              <a:avLst/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411760" y="967928"/>
              <a:ext cx="2448272" cy="93640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55722" y="3849637"/>
            <a:ext cx="2736304" cy="1174951"/>
            <a:chOff x="2267744" y="854119"/>
            <a:chExt cx="2736304" cy="1174951"/>
          </a:xfrm>
        </p:grpSpPr>
        <p:sp>
          <p:nvSpPr>
            <p:cNvPr id="64" name="矩形 63"/>
            <p:cNvSpPr/>
            <p:nvPr/>
          </p:nvSpPr>
          <p:spPr>
            <a:xfrm>
              <a:off x="2267744" y="854119"/>
              <a:ext cx="2736304" cy="1174951"/>
            </a:xfrm>
            <a:prstGeom prst="rect">
              <a:avLst/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411760" y="967928"/>
              <a:ext cx="2448272" cy="93640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67637" y="5071738"/>
            <a:ext cx="163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altLang="zh-CN" sz="24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nntool</a:t>
            </a:r>
            <a:endParaRPr lang="zh-CN" altLang="en-US" sz="24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6332" y="1208216"/>
            <a:ext cx="1899137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defRPr/>
            </a:pPr>
            <a:r>
              <a: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Data import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95736" y="2642396"/>
            <a:ext cx="2500330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defRPr/>
            </a:pPr>
            <a:r>
              <a: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build a model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95737" y="4005850"/>
            <a:ext cx="2422522" cy="85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defRPr/>
            </a:pPr>
            <a:r>
              <a: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Simulation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46420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757587" y="-126015"/>
            <a:ext cx="2412341" cy="198605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887758" y="829993"/>
            <a:ext cx="2153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Data handling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D8A7AB-3100-40C8-B403-64E751E68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75" y="2623634"/>
            <a:ext cx="4543535" cy="3805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562A75-B662-4E5B-A5A6-B35AFFBAE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53" y="387873"/>
            <a:ext cx="4655673" cy="3826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5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620518" y="140677"/>
            <a:ext cx="2687804" cy="203996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702190" y="1294230"/>
            <a:ext cx="25779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nntool</a:t>
            </a:r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 interface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0CB7E1-573F-4192-9CD7-DE200C53C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58" y="982943"/>
            <a:ext cx="7324706" cy="4892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430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757587" y="-126015"/>
            <a:ext cx="2412341" cy="198605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887758" y="829993"/>
            <a:ext cx="2153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Data import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A5F633-7970-4110-8B50-DD4E48BE7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855" y="2120353"/>
            <a:ext cx="7749734" cy="3929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7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757587" y="-126015"/>
            <a:ext cx="2412341" cy="198605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887758" y="829993"/>
            <a:ext cx="2153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Creat</a:t>
            </a:r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 network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BB3442-4D08-449F-96D1-BE44BBF4D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76" y="299923"/>
            <a:ext cx="5774275" cy="6258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41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757587" y="-126015"/>
            <a:ext cx="2412341" cy="198605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887758" y="829993"/>
            <a:ext cx="2153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preview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8C74B9-8C73-478A-A8F3-1A13AC47C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58" y="2816046"/>
            <a:ext cx="8858579" cy="2823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680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757587" y="-126015"/>
            <a:ext cx="2412341" cy="198605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887758" y="829993"/>
            <a:ext cx="215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parameters</a:t>
            </a:r>
          </a:p>
          <a:p>
            <a:pPr algn="ctr"/>
            <a:r>
              <a:rPr lang="en-US" altLang="zh-CN" dirty="0"/>
              <a:t> </a:t>
            </a:r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setting</a:t>
            </a:r>
            <a:endParaRPr lang="zh-CN" altLang="en-US" sz="2000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41621-9DE3-4D7B-9156-6FA34D9E6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92" y="70142"/>
            <a:ext cx="6741164" cy="3579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2E01F5-64DE-426A-97E9-611E0E6B1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92" y="3273265"/>
            <a:ext cx="6741164" cy="35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dministrator\桌面\a362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/>
        </p:blipFill>
        <p:spPr bwMode="auto">
          <a:xfrm>
            <a:off x="1757587" y="-126015"/>
            <a:ext cx="2412341" cy="198605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4FDD6B-4E93-4D5C-9EBF-FE29DAFD475C}"/>
              </a:ext>
            </a:extLst>
          </p:cNvPr>
          <p:cNvSpPr txBox="1"/>
          <p:nvPr/>
        </p:nvSpPr>
        <p:spPr>
          <a:xfrm>
            <a:off x="1887758" y="829993"/>
            <a:ext cx="215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onsolas" panose="020B0609020204030204" pitchFamily="49" charset="0"/>
              </a:rPr>
              <a:t>Training process</a:t>
            </a:r>
            <a:endParaRPr lang="zh-CN" altLang="en-US" sz="2000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1D053D-1CF5-499F-805F-8CDEBBAAF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93" y="147637"/>
            <a:ext cx="45339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84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93</TotalTime>
  <Words>89</Words>
  <Application>Microsoft Office PowerPoint</Application>
  <PresentationFormat>宽屏</PresentationFormat>
  <Paragraphs>42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华文楷体</vt:lpstr>
      <vt:lpstr>宋体</vt:lpstr>
      <vt:lpstr>微软雅黑</vt:lpstr>
      <vt:lpstr>Arial</vt:lpstr>
      <vt:lpstr>Calibri</vt:lpstr>
      <vt:lpstr>Consolas</vt:lpstr>
      <vt:lpstr>Corbel</vt:lpstr>
      <vt:lpstr>视差</vt:lpstr>
      <vt:lpstr>neural network toolbox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toolbox </dc:title>
  <dc:creator>suqiang</dc:creator>
  <cp:lastModifiedBy>suqiang</cp:lastModifiedBy>
  <cp:revision>10</cp:revision>
  <dcterms:created xsi:type="dcterms:W3CDTF">2018-11-27T07:23:29Z</dcterms:created>
  <dcterms:modified xsi:type="dcterms:W3CDTF">2018-11-27T08:56:32Z</dcterms:modified>
</cp:coreProperties>
</file>