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50" r:id="rId3"/>
    <p:sldId id="358" r:id="rId4"/>
    <p:sldId id="407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9" r:id="rId22"/>
    <p:sldId id="380" r:id="rId23"/>
    <p:sldId id="381" r:id="rId24"/>
    <p:sldId id="382" r:id="rId25"/>
    <p:sldId id="414" r:id="rId26"/>
    <p:sldId id="357" r:id="rId27"/>
    <p:sldId id="383" r:id="rId28"/>
    <p:sldId id="384" r:id="rId29"/>
    <p:sldId id="385" r:id="rId30"/>
    <p:sldId id="386" r:id="rId31"/>
    <p:sldId id="388" r:id="rId32"/>
    <p:sldId id="389" r:id="rId33"/>
    <p:sldId id="415" r:id="rId34"/>
    <p:sldId id="390" r:id="rId35"/>
    <p:sldId id="391" r:id="rId36"/>
    <p:sldId id="394" r:id="rId37"/>
    <p:sldId id="401" r:id="rId38"/>
    <p:sldId id="402" r:id="rId39"/>
    <p:sldId id="403" r:id="rId40"/>
    <p:sldId id="404" r:id="rId41"/>
    <p:sldId id="405" r:id="rId42"/>
    <p:sldId id="400" r:id="rId43"/>
    <p:sldId id="392" r:id="rId44"/>
    <p:sldId id="399" r:id="rId45"/>
    <p:sldId id="398" r:id="rId46"/>
    <p:sldId id="393" r:id="rId47"/>
    <p:sldId id="406" r:id="rId48"/>
    <p:sldId id="408" r:id="rId49"/>
    <p:sldId id="409" r:id="rId50"/>
    <p:sldId id="411" r:id="rId51"/>
    <p:sldId id="412" r:id="rId52"/>
    <p:sldId id="413" r:id="rId53"/>
    <p:sldId id="306" r:id="rId5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58018" autoAdjust="0"/>
  </p:normalViewPr>
  <p:slideViewPr>
    <p:cSldViewPr>
      <p:cViewPr varScale="1">
        <p:scale>
          <a:sx n="43" d="100"/>
          <a:sy n="43" d="100"/>
        </p:scale>
        <p:origin x="219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B9D057-4B37-4016-8DBF-64929F29D1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C93A4-DBF6-4C2A-BC24-6A2B5F055518}">
      <dgm:prSet phldrT="[文本]" custT="1"/>
      <dgm:spPr>
        <a:solidFill>
          <a:schemeClr val="bg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2000" b="1" dirty="0" smtClean="0"/>
            <a:t>Maven </a:t>
          </a:r>
          <a:r>
            <a:rPr lang="zh-CN" altLang="en-US" sz="2000" b="1" dirty="0" smtClean="0"/>
            <a:t>技术要点</a:t>
          </a:r>
          <a:endParaRPr lang="zh-CN" altLang="en-US" sz="2000" b="1" dirty="0"/>
        </a:p>
      </dgm:t>
    </dgm:pt>
    <dgm:pt modelId="{2715395A-82A8-4B5F-BC21-944FAA79EE58}" type="parTrans" cxnId="{A620E2CF-7402-4445-A196-07B7C01049BF}">
      <dgm:prSet/>
      <dgm:spPr/>
      <dgm:t>
        <a:bodyPr/>
        <a:lstStyle/>
        <a:p>
          <a:endParaRPr lang="zh-CN" altLang="en-US" sz="2000" b="1"/>
        </a:p>
      </dgm:t>
    </dgm:pt>
    <dgm:pt modelId="{41808917-C7E9-4C13-BDE2-A483D173012B}" type="sibTrans" cxnId="{A620E2CF-7402-4445-A196-07B7C01049B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FDE0356A-CF1F-44A0-8044-E8E76E7CE803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000" b="1" dirty="0" smtClean="0"/>
            <a:t>Jersey + </a:t>
          </a:r>
          <a:r>
            <a:rPr lang="en-US" altLang="zh-CN" sz="2000" b="1" dirty="0" err="1" smtClean="0"/>
            <a:t>Spring4</a:t>
          </a:r>
          <a:r>
            <a:rPr lang="en-US" altLang="zh-CN" sz="2000" b="1" dirty="0" smtClean="0"/>
            <a:t> </a:t>
          </a:r>
          <a:r>
            <a:rPr lang="zh-CN" altLang="en-US" sz="2000" b="1" dirty="0" smtClean="0"/>
            <a:t>进行</a:t>
          </a:r>
          <a:r>
            <a:rPr lang="en-US" altLang="zh-CN" sz="2000" b="1" dirty="0" smtClean="0"/>
            <a:t>RESTful</a:t>
          </a:r>
          <a:r>
            <a:rPr lang="zh-CN" altLang="en-US" sz="2000" b="1" dirty="0" smtClean="0"/>
            <a:t>开发</a:t>
          </a:r>
          <a:r>
            <a:rPr lang="en-US" altLang="zh-CN" sz="2000" b="1" dirty="0" smtClean="0"/>
            <a:t> </a:t>
          </a:r>
          <a:endParaRPr lang="zh-CN" altLang="en-US" sz="2000" b="1" dirty="0"/>
        </a:p>
      </dgm:t>
    </dgm:pt>
    <dgm:pt modelId="{2277AD12-10F0-4F17-8A79-8D30BAFEAAFB}" type="par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38D0E6F1-EDCF-4EBA-81B7-E284C1D2B453}" type="sib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7BD2AD11-D103-43BB-ACCE-17F555E45664}">
      <dgm:prSet phldrT="[文本]" custT="1"/>
      <dgm:spPr/>
      <dgm:t>
        <a:bodyPr/>
        <a:lstStyle/>
        <a:p>
          <a:r>
            <a:rPr lang="en-US" altLang="zh-CN" sz="2000" b="1" dirty="0" smtClean="0"/>
            <a:t>Jetty </a:t>
          </a:r>
          <a:r>
            <a:rPr lang="en-US" altLang="zh-CN" sz="2000" b="1" dirty="0" err="1" smtClean="0"/>
            <a:t>Embeded</a:t>
          </a:r>
          <a:r>
            <a:rPr lang="en-US" altLang="zh-CN" sz="2000" b="1" dirty="0" smtClean="0"/>
            <a:t> </a:t>
          </a:r>
          <a:r>
            <a:rPr lang="en-US" altLang="zh-CN" sz="2000" b="1" dirty="0" smtClean="0"/>
            <a:t>Server</a:t>
          </a:r>
          <a:endParaRPr lang="zh-CN" altLang="en-US" sz="2000" b="1" dirty="0"/>
        </a:p>
      </dgm:t>
    </dgm:pt>
    <dgm:pt modelId="{4F090DEE-5F8A-4E3B-8D76-8DFC60EA0659}" type="parTrans" cxnId="{51E3D9A7-3EF8-4663-99A6-47E2764EB7FB}">
      <dgm:prSet/>
      <dgm:spPr/>
      <dgm:t>
        <a:bodyPr/>
        <a:lstStyle/>
        <a:p>
          <a:endParaRPr lang="zh-CN" altLang="en-US" sz="2000" b="1"/>
        </a:p>
      </dgm:t>
    </dgm:pt>
    <dgm:pt modelId="{4DDDA680-C4FF-4B4F-9E7D-173FDAA54379}" type="sibTrans" cxnId="{51E3D9A7-3EF8-4663-99A6-47E2764EB7FB}">
      <dgm:prSet/>
      <dgm:spPr/>
      <dgm:t>
        <a:bodyPr/>
        <a:lstStyle/>
        <a:p>
          <a:endParaRPr lang="zh-CN" altLang="en-US" sz="2000" b="1"/>
        </a:p>
      </dgm:t>
    </dgm:pt>
    <dgm:pt modelId="{21DE84A9-7EBC-4D77-AFD7-568EB3376950}">
      <dgm:prSet phldrT="[文本]" custT="1"/>
      <dgm:spPr/>
      <dgm:t>
        <a:bodyPr/>
        <a:lstStyle/>
        <a:p>
          <a:r>
            <a:rPr lang="zh-CN" altLang="en-US" sz="2000" b="1" dirty="0" smtClean="0"/>
            <a:t>测试工具 </a:t>
          </a:r>
          <a:r>
            <a:rPr lang="en-US" altLang="zh-CN" sz="2000" b="1" dirty="0" smtClean="0"/>
            <a:t>Postman</a:t>
          </a:r>
          <a:endParaRPr lang="zh-CN" altLang="en-US" sz="2000" b="1" dirty="0"/>
        </a:p>
      </dgm:t>
    </dgm:pt>
    <dgm:pt modelId="{79D42A29-068A-476B-8EFD-0A8E7428EDEA}" type="parTrans" cxnId="{6410F9FF-F0C1-49CA-8476-6557CC215E25}">
      <dgm:prSet/>
      <dgm:spPr/>
      <dgm:t>
        <a:bodyPr/>
        <a:lstStyle/>
        <a:p>
          <a:endParaRPr lang="zh-CN" altLang="en-US" sz="2000" b="1"/>
        </a:p>
      </dgm:t>
    </dgm:pt>
    <dgm:pt modelId="{A72BC93C-909D-45A3-88E7-52316D8CFFFF}" type="sibTrans" cxnId="{6410F9FF-F0C1-49CA-8476-6557CC215E25}">
      <dgm:prSet/>
      <dgm:spPr/>
      <dgm:t>
        <a:bodyPr/>
        <a:lstStyle/>
        <a:p>
          <a:endParaRPr lang="zh-CN" altLang="en-US" sz="2000" b="1"/>
        </a:p>
      </dgm:t>
    </dgm:pt>
    <dgm:pt modelId="{5BEDA8AC-D846-4DA6-A4AE-DFCD09DB6057}" type="pres">
      <dgm:prSet presAssocID="{D0B9D057-4B37-4016-8DBF-64929F29D14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B47A5D2-818B-4C2B-B633-523C1BA46984}" type="pres">
      <dgm:prSet presAssocID="{D0B9D057-4B37-4016-8DBF-64929F29D14F}" presName="Name1" presStyleCnt="0"/>
      <dgm:spPr/>
      <dgm:t>
        <a:bodyPr/>
        <a:lstStyle/>
        <a:p>
          <a:endParaRPr lang="zh-CN" altLang="en-US"/>
        </a:p>
      </dgm:t>
    </dgm:pt>
    <dgm:pt modelId="{C29B7967-0F17-4776-BE50-CB83791953E4}" type="pres">
      <dgm:prSet presAssocID="{D0B9D057-4B37-4016-8DBF-64929F29D14F}" presName="cycle" presStyleCnt="0"/>
      <dgm:spPr/>
      <dgm:t>
        <a:bodyPr/>
        <a:lstStyle/>
        <a:p>
          <a:endParaRPr lang="zh-CN" altLang="en-US"/>
        </a:p>
      </dgm:t>
    </dgm:pt>
    <dgm:pt modelId="{349948DF-A2B7-43E2-9EA5-27E39C759190}" type="pres">
      <dgm:prSet presAssocID="{D0B9D057-4B37-4016-8DBF-64929F29D14F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1CF0FDDF-9CCC-4AC2-8778-544F771389DD}" type="pres">
      <dgm:prSet presAssocID="{D0B9D057-4B37-4016-8DBF-64929F29D14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7A30C05-3622-4FF2-8669-2473BD63417F}" type="pres">
      <dgm:prSet presAssocID="{D0B9D057-4B37-4016-8DBF-64929F29D14F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E55FB95A-BAC4-4806-989A-CC0B883D962C}" type="pres">
      <dgm:prSet presAssocID="{D0B9D057-4B37-4016-8DBF-64929F29D14F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41DCF146-D741-4922-A291-C5761997219A}" type="pres">
      <dgm:prSet presAssocID="{596C93A4-DBF6-4C2A-BC24-6A2B5F0555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5A4D-8BC3-4E31-A08D-DAF0003F2038}" type="pres">
      <dgm:prSet presAssocID="{596C93A4-DBF6-4C2A-BC24-6A2B5F055518}" presName="accent_1" presStyleCnt="0"/>
      <dgm:spPr/>
      <dgm:t>
        <a:bodyPr/>
        <a:lstStyle/>
        <a:p>
          <a:endParaRPr lang="zh-CN" altLang="en-US"/>
        </a:p>
      </dgm:t>
    </dgm:pt>
    <dgm:pt modelId="{89973E92-BD5E-4C5F-9A45-2A60BF06BD90}" type="pres">
      <dgm:prSet presAssocID="{596C93A4-DBF6-4C2A-BC24-6A2B5F055518}" presName="accentRepeatNode" presStyleLbl="solidFgAcc1" presStyleIdx="0" presStyleCnt="4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DCD69F4-A801-41E5-BC72-18063C68F462}" type="pres">
      <dgm:prSet presAssocID="{FDE0356A-CF1F-44A0-8044-E8E76E7CE80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13CF9-908E-4CA3-879D-D18F7B50C388}" type="pres">
      <dgm:prSet presAssocID="{FDE0356A-CF1F-44A0-8044-E8E76E7CE803}" presName="accent_2" presStyleCnt="0"/>
      <dgm:spPr/>
      <dgm:t>
        <a:bodyPr/>
        <a:lstStyle/>
        <a:p>
          <a:endParaRPr lang="zh-CN" altLang="en-US"/>
        </a:p>
      </dgm:t>
    </dgm:pt>
    <dgm:pt modelId="{9CB1C139-F015-4340-9561-ECCBAAB03B2E}" type="pres">
      <dgm:prSet presAssocID="{FDE0356A-CF1F-44A0-8044-E8E76E7CE803}" presName="accentRepeatNode" presStyleLbl="solidFgAcc1" presStyleIdx="1" presStyleCnt="4"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  <dgm:pt modelId="{7CDBFAEB-6A9C-4C9C-A3AA-0F5BFC745CD6}" type="pres">
      <dgm:prSet presAssocID="{7BD2AD11-D103-43BB-ACCE-17F555E4566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837FA4-C618-419B-AAB7-F0CA37CA9FED}" type="pres">
      <dgm:prSet presAssocID="{7BD2AD11-D103-43BB-ACCE-17F555E45664}" presName="accent_3" presStyleCnt="0"/>
      <dgm:spPr/>
      <dgm:t>
        <a:bodyPr/>
        <a:lstStyle/>
        <a:p>
          <a:endParaRPr lang="zh-CN" altLang="en-US"/>
        </a:p>
      </dgm:t>
    </dgm:pt>
    <dgm:pt modelId="{105E97AC-21FE-4AD2-BEB4-CC63EF22D091}" type="pres">
      <dgm:prSet presAssocID="{7BD2AD11-D103-43BB-ACCE-17F555E45664}" presName="accentRepeatNode" presStyleLbl="solidFgAcc1" presStyleIdx="2" presStyleCnt="4"/>
      <dgm:spPr/>
      <dgm:t>
        <a:bodyPr/>
        <a:lstStyle/>
        <a:p>
          <a:endParaRPr lang="zh-CN" altLang="en-US"/>
        </a:p>
      </dgm:t>
    </dgm:pt>
    <dgm:pt modelId="{0EB86229-776B-4085-809B-544219124E7F}" type="pres">
      <dgm:prSet presAssocID="{21DE84A9-7EBC-4D77-AFD7-568EB337695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1DB87-0629-4B5D-BEC0-56EC1CD5F9C1}" type="pres">
      <dgm:prSet presAssocID="{21DE84A9-7EBC-4D77-AFD7-568EB3376950}" presName="accent_4" presStyleCnt="0"/>
      <dgm:spPr/>
      <dgm:t>
        <a:bodyPr/>
        <a:lstStyle/>
        <a:p>
          <a:endParaRPr lang="zh-CN" altLang="en-US"/>
        </a:p>
      </dgm:t>
    </dgm:pt>
    <dgm:pt modelId="{1E1AA9CD-3446-453E-86D3-0850D9ECE301}" type="pres">
      <dgm:prSet presAssocID="{21DE84A9-7EBC-4D77-AFD7-568EB3376950}" presName="accentRepeatNode" presStyleLbl="solidFgAcc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AED0AE2-30C1-4085-AEEF-61567CA94A24}" type="presOf" srcId="{7BD2AD11-D103-43BB-ACCE-17F555E45664}" destId="{7CDBFAEB-6A9C-4C9C-A3AA-0F5BFC745CD6}" srcOrd="0" destOrd="0" presId="urn:microsoft.com/office/officeart/2008/layout/VerticalCurvedList"/>
    <dgm:cxn modelId="{51E3D9A7-3EF8-4663-99A6-47E2764EB7FB}" srcId="{D0B9D057-4B37-4016-8DBF-64929F29D14F}" destId="{7BD2AD11-D103-43BB-ACCE-17F555E45664}" srcOrd="2" destOrd="0" parTransId="{4F090DEE-5F8A-4E3B-8D76-8DFC60EA0659}" sibTransId="{4DDDA680-C4FF-4B4F-9E7D-173FDAA54379}"/>
    <dgm:cxn modelId="{09D1EFD8-850E-45A3-9B3A-DDEC0252D2C9}" type="presOf" srcId="{D0B9D057-4B37-4016-8DBF-64929F29D14F}" destId="{5BEDA8AC-D846-4DA6-A4AE-DFCD09DB6057}" srcOrd="0" destOrd="0" presId="urn:microsoft.com/office/officeart/2008/layout/VerticalCurvedList"/>
    <dgm:cxn modelId="{A620E2CF-7402-4445-A196-07B7C01049BF}" srcId="{D0B9D057-4B37-4016-8DBF-64929F29D14F}" destId="{596C93A4-DBF6-4C2A-BC24-6A2B5F055518}" srcOrd="0" destOrd="0" parTransId="{2715395A-82A8-4B5F-BC21-944FAA79EE58}" sibTransId="{41808917-C7E9-4C13-BDE2-A483D173012B}"/>
    <dgm:cxn modelId="{AC6AAE8B-1D8E-4556-9108-1DF6609D842A}" type="presOf" srcId="{FDE0356A-CF1F-44A0-8044-E8E76E7CE803}" destId="{CDCD69F4-A801-41E5-BC72-18063C68F462}" srcOrd="0" destOrd="0" presId="urn:microsoft.com/office/officeart/2008/layout/VerticalCurvedList"/>
    <dgm:cxn modelId="{C1F1719D-8531-4B12-8C8B-B2B9A24DF8EC}" srcId="{D0B9D057-4B37-4016-8DBF-64929F29D14F}" destId="{FDE0356A-CF1F-44A0-8044-E8E76E7CE803}" srcOrd="1" destOrd="0" parTransId="{2277AD12-10F0-4F17-8A79-8D30BAFEAAFB}" sibTransId="{38D0E6F1-EDCF-4EBA-81B7-E284C1D2B453}"/>
    <dgm:cxn modelId="{C29E57DD-9C59-4A5E-BB51-B473BEBB7665}" type="presOf" srcId="{41808917-C7E9-4C13-BDE2-A483D173012B}" destId="{1CF0FDDF-9CCC-4AC2-8778-544F771389DD}" srcOrd="0" destOrd="0" presId="urn:microsoft.com/office/officeart/2008/layout/VerticalCurvedList"/>
    <dgm:cxn modelId="{B18FCCA6-487B-4E1D-9895-B18D5CC0D791}" type="presOf" srcId="{21DE84A9-7EBC-4D77-AFD7-568EB3376950}" destId="{0EB86229-776B-4085-809B-544219124E7F}" srcOrd="0" destOrd="0" presId="urn:microsoft.com/office/officeart/2008/layout/VerticalCurvedList"/>
    <dgm:cxn modelId="{79209436-A34C-403B-9E09-C9B1EA3A6390}" type="presOf" srcId="{596C93A4-DBF6-4C2A-BC24-6A2B5F055518}" destId="{41DCF146-D741-4922-A291-C5761997219A}" srcOrd="0" destOrd="0" presId="urn:microsoft.com/office/officeart/2008/layout/VerticalCurvedList"/>
    <dgm:cxn modelId="{6410F9FF-F0C1-49CA-8476-6557CC215E25}" srcId="{D0B9D057-4B37-4016-8DBF-64929F29D14F}" destId="{21DE84A9-7EBC-4D77-AFD7-568EB3376950}" srcOrd="3" destOrd="0" parTransId="{79D42A29-068A-476B-8EFD-0A8E7428EDEA}" sibTransId="{A72BC93C-909D-45A3-88E7-52316D8CFFFF}"/>
    <dgm:cxn modelId="{D41C9344-BF4B-4DC4-BA1D-8BB4B4AA9F03}" type="presParOf" srcId="{5BEDA8AC-D846-4DA6-A4AE-DFCD09DB6057}" destId="{0B47A5D2-818B-4C2B-B633-523C1BA46984}" srcOrd="0" destOrd="0" presId="urn:microsoft.com/office/officeart/2008/layout/VerticalCurvedList"/>
    <dgm:cxn modelId="{0A2D0693-7650-4FB2-A6BC-C3B6886768ED}" type="presParOf" srcId="{0B47A5D2-818B-4C2B-B633-523C1BA46984}" destId="{C29B7967-0F17-4776-BE50-CB83791953E4}" srcOrd="0" destOrd="0" presId="urn:microsoft.com/office/officeart/2008/layout/VerticalCurvedList"/>
    <dgm:cxn modelId="{421A8754-5E6A-48D0-A191-D5A089D06095}" type="presParOf" srcId="{C29B7967-0F17-4776-BE50-CB83791953E4}" destId="{349948DF-A2B7-43E2-9EA5-27E39C759190}" srcOrd="0" destOrd="0" presId="urn:microsoft.com/office/officeart/2008/layout/VerticalCurvedList"/>
    <dgm:cxn modelId="{ABDE74A3-8767-43B4-BE54-3691939E7B52}" type="presParOf" srcId="{C29B7967-0F17-4776-BE50-CB83791953E4}" destId="{1CF0FDDF-9CCC-4AC2-8778-544F771389DD}" srcOrd="1" destOrd="0" presId="urn:microsoft.com/office/officeart/2008/layout/VerticalCurvedList"/>
    <dgm:cxn modelId="{2EAED817-B275-4F9F-9156-C015C9EA3146}" type="presParOf" srcId="{C29B7967-0F17-4776-BE50-CB83791953E4}" destId="{27A30C05-3622-4FF2-8669-2473BD63417F}" srcOrd="2" destOrd="0" presId="urn:microsoft.com/office/officeart/2008/layout/VerticalCurvedList"/>
    <dgm:cxn modelId="{7991C3BE-606C-4132-9E0A-6A67AC2371ED}" type="presParOf" srcId="{C29B7967-0F17-4776-BE50-CB83791953E4}" destId="{E55FB95A-BAC4-4806-989A-CC0B883D962C}" srcOrd="3" destOrd="0" presId="urn:microsoft.com/office/officeart/2008/layout/VerticalCurvedList"/>
    <dgm:cxn modelId="{167A02DE-7ED6-438B-9783-3BB83A14E6EF}" type="presParOf" srcId="{0B47A5D2-818B-4C2B-B633-523C1BA46984}" destId="{41DCF146-D741-4922-A291-C5761997219A}" srcOrd="1" destOrd="0" presId="urn:microsoft.com/office/officeart/2008/layout/VerticalCurvedList"/>
    <dgm:cxn modelId="{C0DFCD24-0520-4094-AF6D-1718435A67C6}" type="presParOf" srcId="{0B47A5D2-818B-4C2B-B633-523C1BA46984}" destId="{BFDD5A4D-8BC3-4E31-A08D-DAF0003F2038}" srcOrd="2" destOrd="0" presId="urn:microsoft.com/office/officeart/2008/layout/VerticalCurvedList"/>
    <dgm:cxn modelId="{D91897A4-E4D2-49F4-BBCD-657AD9F83844}" type="presParOf" srcId="{BFDD5A4D-8BC3-4E31-A08D-DAF0003F2038}" destId="{89973E92-BD5E-4C5F-9A45-2A60BF06BD90}" srcOrd="0" destOrd="0" presId="urn:microsoft.com/office/officeart/2008/layout/VerticalCurvedList"/>
    <dgm:cxn modelId="{04519B84-A8CC-4BEA-B674-55D36E3DE0DF}" type="presParOf" srcId="{0B47A5D2-818B-4C2B-B633-523C1BA46984}" destId="{CDCD69F4-A801-41E5-BC72-18063C68F462}" srcOrd="3" destOrd="0" presId="urn:microsoft.com/office/officeart/2008/layout/VerticalCurvedList"/>
    <dgm:cxn modelId="{F855B5BE-4084-487A-91F6-837E80CEF571}" type="presParOf" srcId="{0B47A5D2-818B-4C2B-B633-523C1BA46984}" destId="{0B313CF9-908E-4CA3-879D-D18F7B50C388}" srcOrd="4" destOrd="0" presId="urn:microsoft.com/office/officeart/2008/layout/VerticalCurvedList"/>
    <dgm:cxn modelId="{538D7C3D-D998-44EB-B0C9-4F4F251E0233}" type="presParOf" srcId="{0B313CF9-908E-4CA3-879D-D18F7B50C388}" destId="{9CB1C139-F015-4340-9561-ECCBAAB03B2E}" srcOrd="0" destOrd="0" presId="urn:microsoft.com/office/officeart/2008/layout/VerticalCurvedList"/>
    <dgm:cxn modelId="{C3DB0C71-170F-49E4-842A-591456A104C6}" type="presParOf" srcId="{0B47A5D2-818B-4C2B-B633-523C1BA46984}" destId="{7CDBFAEB-6A9C-4C9C-A3AA-0F5BFC745CD6}" srcOrd="5" destOrd="0" presId="urn:microsoft.com/office/officeart/2008/layout/VerticalCurvedList"/>
    <dgm:cxn modelId="{897B6529-C2E6-4812-993E-624476283365}" type="presParOf" srcId="{0B47A5D2-818B-4C2B-B633-523C1BA46984}" destId="{D7837FA4-C618-419B-AAB7-F0CA37CA9FED}" srcOrd="6" destOrd="0" presId="urn:microsoft.com/office/officeart/2008/layout/VerticalCurvedList"/>
    <dgm:cxn modelId="{2F77093F-1664-41E6-8230-D8869387C1F9}" type="presParOf" srcId="{D7837FA4-C618-419B-AAB7-F0CA37CA9FED}" destId="{105E97AC-21FE-4AD2-BEB4-CC63EF22D091}" srcOrd="0" destOrd="0" presId="urn:microsoft.com/office/officeart/2008/layout/VerticalCurvedList"/>
    <dgm:cxn modelId="{A3725F79-1448-40B1-8628-FD7E087603B0}" type="presParOf" srcId="{0B47A5D2-818B-4C2B-B633-523C1BA46984}" destId="{0EB86229-776B-4085-809B-544219124E7F}" srcOrd="7" destOrd="0" presId="urn:microsoft.com/office/officeart/2008/layout/VerticalCurvedList"/>
    <dgm:cxn modelId="{0953D963-7E3D-49F9-8FAF-9AD967D9BFD3}" type="presParOf" srcId="{0B47A5D2-818B-4C2B-B633-523C1BA46984}" destId="{04C1DB87-0629-4B5D-BEC0-56EC1CD5F9C1}" srcOrd="8" destOrd="0" presId="urn:microsoft.com/office/officeart/2008/layout/VerticalCurvedList"/>
    <dgm:cxn modelId="{54316C4A-E476-4A4E-9492-780CE303DD13}" type="presParOf" srcId="{04C1DB87-0629-4B5D-BEC0-56EC1CD5F9C1}" destId="{1E1AA9CD-3446-453E-86D3-0850D9ECE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08276-00B9-4559-B398-2E01373A295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72D14E0-DA77-4B0F-8E5E-518E006DC69F}">
      <dgm:prSet phldrT="[文本]"/>
      <dgm:spPr/>
      <dgm:t>
        <a:bodyPr/>
        <a:lstStyle/>
        <a:p>
          <a:r>
            <a:rPr lang="zh-CN" altLang="en-US" dirty="0" smtClean="0"/>
            <a:t>核心模块</a:t>
          </a:r>
          <a:endParaRPr lang="zh-CN" altLang="en-US" dirty="0"/>
        </a:p>
      </dgm:t>
    </dgm:pt>
    <dgm:pt modelId="{F12BC75D-1D4B-4E35-807E-7BB8A6CD588C}" type="parTrans" cxnId="{E628E3CC-252A-4A1D-BE2F-4CD4369841FA}">
      <dgm:prSet/>
      <dgm:spPr/>
      <dgm:t>
        <a:bodyPr/>
        <a:lstStyle/>
        <a:p>
          <a:endParaRPr lang="zh-CN" altLang="en-US"/>
        </a:p>
      </dgm:t>
    </dgm:pt>
    <dgm:pt modelId="{140ABA63-EA8E-409F-BD7C-90998E7E189E}" type="sibTrans" cxnId="{E628E3CC-252A-4A1D-BE2F-4CD4369841FA}">
      <dgm:prSet/>
      <dgm:spPr/>
      <dgm:t>
        <a:bodyPr/>
        <a:lstStyle/>
        <a:p>
          <a:endParaRPr lang="zh-CN" altLang="en-US"/>
        </a:p>
      </dgm:t>
    </dgm:pt>
    <dgm:pt modelId="{CDD1F570-6EF1-4195-A02E-CAD0CACC1893}">
      <dgm:prSet phldrT="[文本]"/>
      <dgm:spPr/>
      <dgm:t>
        <a:bodyPr/>
        <a:lstStyle/>
        <a:p>
          <a:r>
            <a:rPr lang="zh-CN" altLang="en-US" dirty="0" smtClean="0"/>
            <a:t>容器模块</a:t>
          </a:r>
          <a:endParaRPr lang="zh-CN" altLang="en-US" dirty="0"/>
        </a:p>
      </dgm:t>
    </dgm:pt>
    <dgm:pt modelId="{E644D829-A1B5-4A2C-86D9-21022865C6FA}" type="parTrans" cxnId="{3628809E-F955-4AE0-941E-3D6E4F307CC0}">
      <dgm:prSet/>
      <dgm:spPr/>
      <dgm:t>
        <a:bodyPr/>
        <a:lstStyle/>
        <a:p>
          <a:endParaRPr lang="zh-CN" altLang="en-US"/>
        </a:p>
      </dgm:t>
    </dgm:pt>
    <dgm:pt modelId="{F588B6A1-F1FE-47C3-9D1B-B5BB14449664}" type="sibTrans" cxnId="{3628809E-F955-4AE0-941E-3D6E4F307CC0}">
      <dgm:prSet/>
      <dgm:spPr/>
      <dgm:t>
        <a:bodyPr/>
        <a:lstStyle/>
        <a:p>
          <a:endParaRPr lang="zh-CN" altLang="en-US"/>
        </a:p>
      </dgm:t>
    </dgm:pt>
    <dgm:pt modelId="{EE328215-1278-4B81-8972-E440651C41B8}">
      <dgm:prSet phldrT="[文本]"/>
      <dgm:spPr/>
      <dgm:t>
        <a:bodyPr/>
        <a:lstStyle/>
        <a:p>
          <a:r>
            <a:rPr lang="en-US" altLang="zh-CN" dirty="0" smtClean="0"/>
            <a:t>Media</a:t>
          </a:r>
          <a:r>
            <a:rPr lang="zh-CN" altLang="en-US" dirty="0" smtClean="0"/>
            <a:t>模块</a:t>
          </a:r>
          <a:endParaRPr lang="zh-CN" altLang="en-US" dirty="0"/>
        </a:p>
      </dgm:t>
    </dgm:pt>
    <dgm:pt modelId="{37F6F71F-C599-4CF1-A2CE-D09A840FDFAC}" type="parTrans" cxnId="{C8732442-B18F-4F8C-AEB1-ED08BE36802D}">
      <dgm:prSet/>
      <dgm:spPr/>
      <dgm:t>
        <a:bodyPr/>
        <a:lstStyle/>
        <a:p>
          <a:endParaRPr lang="zh-CN" altLang="en-US"/>
        </a:p>
      </dgm:t>
    </dgm:pt>
    <dgm:pt modelId="{1C760637-8D18-48A9-862D-5385388C595E}" type="sibTrans" cxnId="{C8732442-B18F-4F8C-AEB1-ED08BE36802D}">
      <dgm:prSet/>
      <dgm:spPr/>
      <dgm:t>
        <a:bodyPr/>
        <a:lstStyle/>
        <a:p>
          <a:endParaRPr lang="zh-CN" altLang="en-US"/>
        </a:p>
      </dgm:t>
    </dgm:pt>
    <dgm:pt modelId="{C98A96FB-DD12-491B-988B-0A8CC18C45D8}">
      <dgm:prSet phldrT="[文本]"/>
      <dgm:spPr/>
      <dgm:t>
        <a:bodyPr/>
        <a:lstStyle/>
        <a:p>
          <a:r>
            <a:rPr lang="zh-CN" altLang="en-US" dirty="0" smtClean="0"/>
            <a:t>扩展模块</a:t>
          </a:r>
          <a:endParaRPr lang="zh-CN" altLang="en-US" dirty="0"/>
        </a:p>
      </dgm:t>
    </dgm:pt>
    <dgm:pt modelId="{AEC48B35-FD79-4A4C-BE9C-2C67470225D0}" type="parTrans" cxnId="{9AB42CBA-F5FC-43B8-B78E-6BAA91124B64}">
      <dgm:prSet/>
      <dgm:spPr/>
      <dgm:t>
        <a:bodyPr/>
        <a:lstStyle/>
        <a:p>
          <a:endParaRPr lang="zh-CN" altLang="en-US"/>
        </a:p>
      </dgm:t>
    </dgm:pt>
    <dgm:pt modelId="{5FDC21EA-D526-4DD7-8E91-9EDC61D4A162}" type="sibTrans" cxnId="{9AB42CBA-F5FC-43B8-B78E-6BAA91124B64}">
      <dgm:prSet/>
      <dgm:spPr/>
      <dgm:t>
        <a:bodyPr/>
        <a:lstStyle/>
        <a:p>
          <a:endParaRPr lang="zh-CN" altLang="en-US"/>
        </a:p>
      </dgm:t>
    </dgm:pt>
    <dgm:pt modelId="{D79A5EA0-6644-4653-A462-473F4F063B01}">
      <dgm:prSet phldrT="[文本]"/>
      <dgm:spPr/>
      <dgm:t>
        <a:bodyPr/>
        <a:lstStyle/>
        <a:p>
          <a:r>
            <a:rPr lang="zh-CN" altLang="en-US" dirty="0" smtClean="0"/>
            <a:t>测试框架</a:t>
          </a:r>
          <a:endParaRPr lang="zh-CN" altLang="en-US" dirty="0"/>
        </a:p>
      </dgm:t>
    </dgm:pt>
    <dgm:pt modelId="{4D12ECAD-03B7-452F-BA31-E1E4451116AF}" type="parTrans" cxnId="{4729279D-1212-430C-B361-73A8E31FD599}">
      <dgm:prSet/>
      <dgm:spPr/>
      <dgm:t>
        <a:bodyPr/>
        <a:lstStyle/>
        <a:p>
          <a:endParaRPr lang="zh-CN" altLang="en-US"/>
        </a:p>
      </dgm:t>
    </dgm:pt>
    <dgm:pt modelId="{97335ECF-9AC2-4412-926A-DEDF4D52C3C4}" type="sibTrans" cxnId="{4729279D-1212-430C-B361-73A8E31FD599}">
      <dgm:prSet/>
      <dgm:spPr/>
      <dgm:t>
        <a:bodyPr/>
        <a:lstStyle/>
        <a:p>
          <a:endParaRPr lang="zh-CN" altLang="en-US"/>
        </a:p>
      </dgm:t>
    </dgm:pt>
    <dgm:pt modelId="{3BCFEF51-4335-422A-9C11-892E737CB6E9}">
      <dgm:prSet phldrT="[文本]"/>
      <dgm:spPr/>
      <dgm:t>
        <a:bodyPr/>
        <a:lstStyle/>
        <a:p>
          <a:r>
            <a:rPr lang="en-US" altLang="zh-CN" dirty="0" err="1" smtClean="0"/>
            <a:t>GlassFish</a:t>
          </a:r>
          <a:r>
            <a:rPr lang="en-US" altLang="zh-CN" dirty="0" smtClean="0"/>
            <a:t> Bundle</a:t>
          </a:r>
          <a:endParaRPr lang="zh-CN" altLang="en-US" dirty="0"/>
        </a:p>
      </dgm:t>
    </dgm:pt>
    <dgm:pt modelId="{FDC07309-2CE3-4B52-ACD0-644C40E57B81}" type="parTrans" cxnId="{E67E121F-C36F-4493-BB10-ABCC0B750FEE}">
      <dgm:prSet/>
      <dgm:spPr/>
      <dgm:t>
        <a:bodyPr/>
        <a:lstStyle/>
        <a:p>
          <a:endParaRPr lang="zh-CN" altLang="en-US"/>
        </a:p>
      </dgm:t>
    </dgm:pt>
    <dgm:pt modelId="{853A75EB-409F-4710-BF7E-066BB061B326}" type="sibTrans" cxnId="{E67E121F-C36F-4493-BB10-ABCC0B750FEE}">
      <dgm:prSet/>
      <dgm:spPr/>
      <dgm:t>
        <a:bodyPr/>
        <a:lstStyle/>
        <a:p>
          <a:endParaRPr lang="zh-CN" altLang="en-US"/>
        </a:p>
      </dgm:t>
    </dgm:pt>
    <dgm:pt modelId="{66E1CB03-8D72-477C-AE8E-DAD7984C750C}">
      <dgm:prSet/>
      <dgm:spPr/>
      <dgm:t>
        <a:bodyPr/>
        <a:lstStyle/>
        <a:p>
          <a:r>
            <a:rPr lang="zh-CN" altLang="en-US" smtClean="0"/>
            <a:t>连接器模块</a:t>
          </a:r>
          <a:endParaRPr lang="zh-CN" altLang="en-US" dirty="0"/>
        </a:p>
      </dgm:t>
    </dgm:pt>
    <dgm:pt modelId="{BDD2B7EB-9DEE-4528-A167-137270EA2B9F}" type="parTrans" cxnId="{CDEBDCA3-1BAA-4C27-9768-FA5D6CC15EAF}">
      <dgm:prSet/>
      <dgm:spPr/>
      <dgm:t>
        <a:bodyPr/>
        <a:lstStyle/>
        <a:p>
          <a:endParaRPr lang="zh-CN" altLang="en-US"/>
        </a:p>
      </dgm:t>
    </dgm:pt>
    <dgm:pt modelId="{ED497F74-A881-4E11-AFA7-680EC8DD3461}" type="sibTrans" cxnId="{CDEBDCA3-1BAA-4C27-9768-FA5D6CC15EAF}">
      <dgm:prSet/>
      <dgm:spPr/>
      <dgm:t>
        <a:bodyPr/>
        <a:lstStyle/>
        <a:p>
          <a:endParaRPr lang="zh-CN" altLang="en-US"/>
        </a:p>
      </dgm:t>
    </dgm:pt>
    <dgm:pt modelId="{BF75D0D6-C444-4C5E-8E9D-7796C34CD063}" type="pres">
      <dgm:prSet presAssocID="{99008276-00B9-4559-B398-2E01373A29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669FF2-9B7E-480F-973B-B23AFF49555D}" type="pres">
      <dgm:prSet presAssocID="{172D14E0-DA77-4B0F-8E5E-518E006DC69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90891-1548-4065-9129-A8BA966F9E75}" type="pres">
      <dgm:prSet presAssocID="{140ABA63-EA8E-409F-BD7C-90998E7E189E}" presName="sibTrans" presStyleCnt="0"/>
      <dgm:spPr/>
    </dgm:pt>
    <dgm:pt modelId="{F303D033-6845-49CA-889A-2D0D82C1EE01}" type="pres">
      <dgm:prSet presAssocID="{CDD1F570-6EF1-4195-A02E-CAD0CACC189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2A4EE-0406-4AB6-B9E6-CA15FA3BDCB1}" type="pres">
      <dgm:prSet presAssocID="{F588B6A1-F1FE-47C3-9D1B-B5BB14449664}" presName="sibTrans" presStyleCnt="0"/>
      <dgm:spPr/>
    </dgm:pt>
    <dgm:pt modelId="{EBC14B93-2377-4BE5-B6BB-8F90588DA484}" type="pres">
      <dgm:prSet presAssocID="{EE328215-1278-4B81-8972-E440651C41B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E81A97-15DF-4BD5-96D2-880D54DE1ED5}" type="pres">
      <dgm:prSet presAssocID="{1C760637-8D18-48A9-862D-5385388C595E}" presName="sibTrans" presStyleCnt="0"/>
      <dgm:spPr/>
    </dgm:pt>
    <dgm:pt modelId="{6099DB08-831F-4710-AEBB-394D41811AA0}" type="pres">
      <dgm:prSet presAssocID="{66E1CB03-8D72-477C-AE8E-DAD7984C750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390164-AAAC-497A-BE27-002ED63AFA6D}" type="pres">
      <dgm:prSet presAssocID="{ED497F74-A881-4E11-AFA7-680EC8DD3461}" presName="sibTrans" presStyleCnt="0"/>
      <dgm:spPr/>
    </dgm:pt>
    <dgm:pt modelId="{D4C7F678-BE7B-47FF-9FD7-B3B84A470570}" type="pres">
      <dgm:prSet presAssocID="{C98A96FB-DD12-491B-988B-0A8CC18C45D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BAAA4-E400-463F-B99A-0E769B49F9B0}" type="pres">
      <dgm:prSet presAssocID="{5FDC21EA-D526-4DD7-8E91-9EDC61D4A162}" presName="sibTrans" presStyleCnt="0"/>
      <dgm:spPr/>
    </dgm:pt>
    <dgm:pt modelId="{ACD6070E-82EC-4D80-9F8E-DE361E0A5F8E}" type="pres">
      <dgm:prSet presAssocID="{D79A5EA0-6644-4653-A462-473F4F063B01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FD63C-884D-4C5D-95DD-FA1EDFA6F68A}" type="pres">
      <dgm:prSet presAssocID="{97335ECF-9AC2-4412-926A-DEDF4D52C3C4}" presName="sibTrans" presStyleCnt="0"/>
      <dgm:spPr/>
    </dgm:pt>
    <dgm:pt modelId="{921C2CCA-9DC9-4AB2-B579-990B5C1463F9}" type="pres">
      <dgm:prSet presAssocID="{3BCFEF51-4335-422A-9C11-892E737CB6E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28E3CC-252A-4A1D-BE2F-4CD4369841FA}" srcId="{99008276-00B9-4559-B398-2E01373A2959}" destId="{172D14E0-DA77-4B0F-8E5E-518E006DC69F}" srcOrd="0" destOrd="0" parTransId="{F12BC75D-1D4B-4E35-807E-7BB8A6CD588C}" sibTransId="{140ABA63-EA8E-409F-BD7C-90998E7E189E}"/>
    <dgm:cxn modelId="{4729279D-1212-430C-B361-73A8E31FD599}" srcId="{99008276-00B9-4559-B398-2E01373A2959}" destId="{D79A5EA0-6644-4653-A462-473F4F063B01}" srcOrd="5" destOrd="0" parTransId="{4D12ECAD-03B7-452F-BA31-E1E4451116AF}" sibTransId="{97335ECF-9AC2-4412-926A-DEDF4D52C3C4}"/>
    <dgm:cxn modelId="{C5BBF8FF-C528-4078-A8B9-9E8BA67397CD}" type="presOf" srcId="{EE328215-1278-4B81-8972-E440651C41B8}" destId="{EBC14B93-2377-4BE5-B6BB-8F90588DA484}" srcOrd="0" destOrd="0" presId="urn:microsoft.com/office/officeart/2005/8/layout/default"/>
    <dgm:cxn modelId="{3628809E-F955-4AE0-941E-3D6E4F307CC0}" srcId="{99008276-00B9-4559-B398-2E01373A2959}" destId="{CDD1F570-6EF1-4195-A02E-CAD0CACC1893}" srcOrd="1" destOrd="0" parTransId="{E644D829-A1B5-4A2C-86D9-21022865C6FA}" sibTransId="{F588B6A1-F1FE-47C3-9D1B-B5BB14449664}"/>
    <dgm:cxn modelId="{C8732442-B18F-4F8C-AEB1-ED08BE36802D}" srcId="{99008276-00B9-4559-B398-2E01373A2959}" destId="{EE328215-1278-4B81-8972-E440651C41B8}" srcOrd="2" destOrd="0" parTransId="{37F6F71F-C599-4CF1-A2CE-D09A840FDFAC}" sibTransId="{1C760637-8D18-48A9-862D-5385388C595E}"/>
    <dgm:cxn modelId="{9AB42CBA-F5FC-43B8-B78E-6BAA91124B64}" srcId="{99008276-00B9-4559-B398-2E01373A2959}" destId="{C98A96FB-DD12-491B-988B-0A8CC18C45D8}" srcOrd="4" destOrd="0" parTransId="{AEC48B35-FD79-4A4C-BE9C-2C67470225D0}" sibTransId="{5FDC21EA-D526-4DD7-8E91-9EDC61D4A162}"/>
    <dgm:cxn modelId="{AF8E73AC-4789-4822-BD19-CC51A090344E}" type="presOf" srcId="{66E1CB03-8D72-477C-AE8E-DAD7984C750C}" destId="{6099DB08-831F-4710-AEBB-394D41811AA0}" srcOrd="0" destOrd="0" presId="urn:microsoft.com/office/officeart/2005/8/layout/default"/>
    <dgm:cxn modelId="{E67E121F-C36F-4493-BB10-ABCC0B750FEE}" srcId="{99008276-00B9-4559-B398-2E01373A2959}" destId="{3BCFEF51-4335-422A-9C11-892E737CB6E9}" srcOrd="6" destOrd="0" parTransId="{FDC07309-2CE3-4B52-ACD0-644C40E57B81}" sibTransId="{853A75EB-409F-4710-BF7E-066BB061B326}"/>
    <dgm:cxn modelId="{9FADDBF7-F30A-4365-8806-60283C1AA464}" type="presOf" srcId="{3BCFEF51-4335-422A-9C11-892E737CB6E9}" destId="{921C2CCA-9DC9-4AB2-B579-990B5C1463F9}" srcOrd="0" destOrd="0" presId="urn:microsoft.com/office/officeart/2005/8/layout/default"/>
    <dgm:cxn modelId="{CBCC7863-10B6-4350-8CCA-29F318911CDF}" type="presOf" srcId="{CDD1F570-6EF1-4195-A02E-CAD0CACC1893}" destId="{F303D033-6845-49CA-889A-2D0D82C1EE01}" srcOrd="0" destOrd="0" presId="urn:microsoft.com/office/officeart/2005/8/layout/default"/>
    <dgm:cxn modelId="{E6784C30-CC9D-4299-96E3-D7694D03727D}" type="presOf" srcId="{D79A5EA0-6644-4653-A462-473F4F063B01}" destId="{ACD6070E-82EC-4D80-9F8E-DE361E0A5F8E}" srcOrd="0" destOrd="0" presId="urn:microsoft.com/office/officeart/2005/8/layout/default"/>
    <dgm:cxn modelId="{CDEBDCA3-1BAA-4C27-9768-FA5D6CC15EAF}" srcId="{99008276-00B9-4559-B398-2E01373A2959}" destId="{66E1CB03-8D72-477C-AE8E-DAD7984C750C}" srcOrd="3" destOrd="0" parTransId="{BDD2B7EB-9DEE-4528-A167-137270EA2B9F}" sibTransId="{ED497F74-A881-4E11-AFA7-680EC8DD3461}"/>
    <dgm:cxn modelId="{86FD436C-2713-484A-884D-B40239E66580}" type="presOf" srcId="{C98A96FB-DD12-491B-988B-0A8CC18C45D8}" destId="{D4C7F678-BE7B-47FF-9FD7-B3B84A470570}" srcOrd="0" destOrd="0" presId="urn:microsoft.com/office/officeart/2005/8/layout/default"/>
    <dgm:cxn modelId="{29B8F215-C6D9-4504-B8FD-A84C3C90F869}" type="presOf" srcId="{99008276-00B9-4559-B398-2E01373A2959}" destId="{BF75D0D6-C444-4C5E-8E9D-7796C34CD063}" srcOrd="0" destOrd="0" presId="urn:microsoft.com/office/officeart/2005/8/layout/default"/>
    <dgm:cxn modelId="{A7E4F630-1B86-4823-BC51-8DEBF92E2EA8}" type="presOf" srcId="{172D14E0-DA77-4B0F-8E5E-518E006DC69F}" destId="{22669FF2-9B7E-480F-973B-B23AFF49555D}" srcOrd="0" destOrd="0" presId="urn:microsoft.com/office/officeart/2005/8/layout/default"/>
    <dgm:cxn modelId="{36451073-E3DF-48D0-BCE2-69F67F1A2CD1}" type="presParOf" srcId="{BF75D0D6-C444-4C5E-8E9D-7796C34CD063}" destId="{22669FF2-9B7E-480F-973B-B23AFF49555D}" srcOrd="0" destOrd="0" presId="urn:microsoft.com/office/officeart/2005/8/layout/default"/>
    <dgm:cxn modelId="{83F6E489-3A3D-41B7-90F3-33715E37C004}" type="presParOf" srcId="{BF75D0D6-C444-4C5E-8E9D-7796C34CD063}" destId="{20590891-1548-4065-9129-A8BA966F9E75}" srcOrd="1" destOrd="0" presId="urn:microsoft.com/office/officeart/2005/8/layout/default"/>
    <dgm:cxn modelId="{B26E5852-E641-4B07-8644-9C9763D17585}" type="presParOf" srcId="{BF75D0D6-C444-4C5E-8E9D-7796C34CD063}" destId="{F303D033-6845-49CA-889A-2D0D82C1EE01}" srcOrd="2" destOrd="0" presId="urn:microsoft.com/office/officeart/2005/8/layout/default"/>
    <dgm:cxn modelId="{0C1A7D55-66E1-4F7A-B281-9A6202D0FE2E}" type="presParOf" srcId="{BF75D0D6-C444-4C5E-8E9D-7796C34CD063}" destId="{E9C2A4EE-0406-4AB6-B9E6-CA15FA3BDCB1}" srcOrd="3" destOrd="0" presId="urn:microsoft.com/office/officeart/2005/8/layout/default"/>
    <dgm:cxn modelId="{5AA2EBD3-84B2-4AAE-A49B-55B9567EB3E2}" type="presParOf" srcId="{BF75D0D6-C444-4C5E-8E9D-7796C34CD063}" destId="{EBC14B93-2377-4BE5-B6BB-8F90588DA484}" srcOrd="4" destOrd="0" presId="urn:microsoft.com/office/officeart/2005/8/layout/default"/>
    <dgm:cxn modelId="{1BC53074-1163-438E-9DA7-4503B945099F}" type="presParOf" srcId="{BF75D0D6-C444-4C5E-8E9D-7796C34CD063}" destId="{72E81A97-15DF-4BD5-96D2-880D54DE1ED5}" srcOrd="5" destOrd="0" presId="urn:microsoft.com/office/officeart/2005/8/layout/default"/>
    <dgm:cxn modelId="{846063CC-4565-4EF3-B590-052980A886CF}" type="presParOf" srcId="{BF75D0D6-C444-4C5E-8E9D-7796C34CD063}" destId="{6099DB08-831F-4710-AEBB-394D41811AA0}" srcOrd="6" destOrd="0" presId="urn:microsoft.com/office/officeart/2005/8/layout/default"/>
    <dgm:cxn modelId="{B9157A4B-32A8-46B2-A878-28B068D614C9}" type="presParOf" srcId="{BF75D0D6-C444-4C5E-8E9D-7796C34CD063}" destId="{0C390164-AAAC-497A-BE27-002ED63AFA6D}" srcOrd="7" destOrd="0" presId="urn:microsoft.com/office/officeart/2005/8/layout/default"/>
    <dgm:cxn modelId="{16B38B6F-D189-4548-93E7-4820A6873E4E}" type="presParOf" srcId="{BF75D0D6-C444-4C5E-8E9D-7796C34CD063}" destId="{D4C7F678-BE7B-47FF-9FD7-B3B84A470570}" srcOrd="8" destOrd="0" presId="urn:microsoft.com/office/officeart/2005/8/layout/default"/>
    <dgm:cxn modelId="{B79812EE-442F-4579-8368-8AA4ACE0449D}" type="presParOf" srcId="{BF75D0D6-C444-4C5E-8E9D-7796C34CD063}" destId="{D24BAAA4-E400-463F-B99A-0E769B49F9B0}" srcOrd="9" destOrd="0" presId="urn:microsoft.com/office/officeart/2005/8/layout/default"/>
    <dgm:cxn modelId="{940E6E25-AD08-477C-87A0-E332851C8288}" type="presParOf" srcId="{BF75D0D6-C444-4C5E-8E9D-7796C34CD063}" destId="{ACD6070E-82EC-4D80-9F8E-DE361E0A5F8E}" srcOrd="10" destOrd="0" presId="urn:microsoft.com/office/officeart/2005/8/layout/default"/>
    <dgm:cxn modelId="{785D001D-1BCD-4C31-91DB-B0269110AB75}" type="presParOf" srcId="{BF75D0D6-C444-4C5E-8E9D-7796C34CD063}" destId="{28CFD63C-884D-4C5D-95DD-FA1EDFA6F68A}" srcOrd="11" destOrd="0" presId="urn:microsoft.com/office/officeart/2005/8/layout/default"/>
    <dgm:cxn modelId="{59DB3C2D-7291-4186-BAFC-EC2BEF7ED8BB}" type="presParOf" srcId="{BF75D0D6-C444-4C5E-8E9D-7796C34CD063}" destId="{921C2CCA-9DC9-4AB2-B579-990B5C1463F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B9D057-4B37-4016-8DBF-64929F29D1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C93A4-DBF6-4C2A-BC24-6A2B5F055518}">
      <dgm:prSet phldrT="[文本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b="1" dirty="0" smtClean="0"/>
            <a:t>Maven </a:t>
          </a:r>
          <a:r>
            <a:rPr lang="zh-CN" altLang="en-US" sz="2000" b="1" dirty="0" smtClean="0"/>
            <a:t>技术要点</a:t>
          </a:r>
          <a:endParaRPr lang="zh-CN" altLang="en-US" sz="2000" b="1" dirty="0"/>
        </a:p>
      </dgm:t>
    </dgm:pt>
    <dgm:pt modelId="{2715395A-82A8-4B5F-BC21-944FAA79EE58}" type="parTrans" cxnId="{A620E2CF-7402-4445-A196-07B7C01049BF}">
      <dgm:prSet/>
      <dgm:spPr/>
      <dgm:t>
        <a:bodyPr/>
        <a:lstStyle/>
        <a:p>
          <a:endParaRPr lang="zh-CN" altLang="en-US" sz="2000" b="1"/>
        </a:p>
      </dgm:t>
    </dgm:pt>
    <dgm:pt modelId="{41808917-C7E9-4C13-BDE2-A483D173012B}" type="sibTrans" cxnId="{A620E2CF-7402-4445-A196-07B7C01049B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FDE0356A-CF1F-44A0-8044-E8E76E7CE803}">
      <dgm:prSet phldrT="[文本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b="1" dirty="0" smtClean="0"/>
            <a:t>Jersey + </a:t>
          </a:r>
          <a:r>
            <a:rPr lang="en-US" altLang="zh-CN" sz="2000" b="1" dirty="0" err="1" smtClean="0"/>
            <a:t>Spring4</a:t>
          </a:r>
          <a:r>
            <a:rPr lang="en-US" altLang="zh-CN" sz="2000" b="1" dirty="0" smtClean="0"/>
            <a:t> </a:t>
          </a:r>
          <a:r>
            <a:rPr lang="zh-CN" altLang="en-US" sz="2000" b="1" dirty="0" smtClean="0"/>
            <a:t>进行</a:t>
          </a:r>
          <a:r>
            <a:rPr lang="en-US" altLang="zh-CN" sz="2000" b="1" dirty="0" smtClean="0"/>
            <a:t>RESTful</a:t>
          </a:r>
          <a:r>
            <a:rPr lang="zh-CN" altLang="en-US" sz="2000" b="1" dirty="0" smtClean="0"/>
            <a:t>开发</a:t>
          </a:r>
          <a:r>
            <a:rPr lang="en-US" altLang="zh-CN" sz="2000" b="1" dirty="0" smtClean="0"/>
            <a:t> </a:t>
          </a:r>
          <a:endParaRPr lang="zh-CN" altLang="en-US" sz="2000" b="1" dirty="0"/>
        </a:p>
      </dgm:t>
    </dgm:pt>
    <dgm:pt modelId="{2277AD12-10F0-4F17-8A79-8D30BAFEAAFB}" type="par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38D0E6F1-EDCF-4EBA-81B7-E284C1D2B453}" type="sib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7BD2AD11-D103-43BB-ACCE-17F555E45664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000" b="1" dirty="0" smtClean="0"/>
            <a:t>Jetty </a:t>
          </a:r>
          <a:r>
            <a:rPr lang="en-US" altLang="zh-CN" sz="2000" b="1" dirty="0" err="1" smtClean="0"/>
            <a:t>Embeded</a:t>
          </a:r>
          <a:r>
            <a:rPr lang="en-US" altLang="zh-CN" sz="2000" b="1" dirty="0" smtClean="0"/>
            <a:t> </a:t>
          </a:r>
          <a:r>
            <a:rPr lang="en-US" altLang="zh-CN" sz="2000" b="1" dirty="0" smtClean="0"/>
            <a:t>Server</a:t>
          </a:r>
          <a:endParaRPr lang="zh-CN" altLang="en-US" sz="2000" b="1" dirty="0"/>
        </a:p>
      </dgm:t>
    </dgm:pt>
    <dgm:pt modelId="{4F090DEE-5F8A-4E3B-8D76-8DFC60EA0659}" type="parTrans" cxnId="{51E3D9A7-3EF8-4663-99A6-47E2764EB7FB}">
      <dgm:prSet/>
      <dgm:spPr/>
      <dgm:t>
        <a:bodyPr/>
        <a:lstStyle/>
        <a:p>
          <a:endParaRPr lang="zh-CN" altLang="en-US" sz="2000" b="1"/>
        </a:p>
      </dgm:t>
    </dgm:pt>
    <dgm:pt modelId="{4DDDA680-C4FF-4B4F-9E7D-173FDAA54379}" type="sibTrans" cxnId="{51E3D9A7-3EF8-4663-99A6-47E2764EB7FB}">
      <dgm:prSet/>
      <dgm:spPr/>
      <dgm:t>
        <a:bodyPr/>
        <a:lstStyle/>
        <a:p>
          <a:endParaRPr lang="zh-CN" altLang="en-US" sz="2000" b="1"/>
        </a:p>
      </dgm:t>
    </dgm:pt>
    <dgm:pt modelId="{21DE84A9-7EBC-4D77-AFD7-568EB3376950}">
      <dgm:prSet phldrT="[文本]" custT="1"/>
      <dgm:spPr/>
      <dgm:t>
        <a:bodyPr/>
        <a:lstStyle/>
        <a:p>
          <a:r>
            <a:rPr lang="zh-CN" altLang="en-US" sz="2000" b="1" dirty="0" smtClean="0"/>
            <a:t>测试工具 </a:t>
          </a:r>
          <a:r>
            <a:rPr lang="en-US" altLang="zh-CN" sz="2000" b="1" dirty="0" smtClean="0"/>
            <a:t>Postman</a:t>
          </a:r>
          <a:endParaRPr lang="zh-CN" altLang="en-US" sz="2000" b="1" dirty="0"/>
        </a:p>
      </dgm:t>
    </dgm:pt>
    <dgm:pt modelId="{79D42A29-068A-476B-8EFD-0A8E7428EDEA}" type="parTrans" cxnId="{6410F9FF-F0C1-49CA-8476-6557CC215E25}">
      <dgm:prSet/>
      <dgm:spPr/>
      <dgm:t>
        <a:bodyPr/>
        <a:lstStyle/>
        <a:p>
          <a:endParaRPr lang="zh-CN" altLang="en-US" sz="2000" b="1"/>
        </a:p>
      </dgm:t>
    </dgm:pt>
    <dgm:pt modelId="{A72BC93C-909D-45A3-88E7-52316D8CFFFF}" type="sibTrans" cxnId="{6410F9FF-F0C1-49CA-8476-6557CC215E25}">
      <dgm:prSet/>
      <dgm:spPr/>
      <dgm:t>
        <a:bodyPr/>
        <a:lstStyle/>
        <a:p>
          <a:endParaRPr lang="zh-CN" altLang="en-US" sz="2000" b="1"/>
        </a:p>
      </dgm:t>
    </dgm:pt>
    <dgm:pt modelId="{5BEDA8AC-D846-4DA6-A4AE-DFCD09DB6057}" type="pres">
      <dgm:prSet presAssocID="{D0B9D057-4B37-4016-8DBF-64929F29D14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B47A5D2-818B-4C2B-B633-523C1BA46984}" type="pres">
      <dgm:prSet presAssocID="{D0B9D057-4B37-4016-8DBF-64929F29D14F}" presName="Name1" presStyleCnt="0"/>
      <dgm:spPr/>
      <dgm:t>
        <a:bodyPr/>
        <a:lstStyle/>
        <a:p>
          <a:endParaRPr lang="zh-CN" altLang="en-US"/>
        </a:p>
      </dgm:t>
    </dgm:pt>
    <dgm:pt modelId="{C29B7967-0F17-4776-BE50-CB83791953E4}" type="pres">
      <dgm:prSet presAssocID="{D0B9D057-4B37-4016-8DBF-64929F29D14F}" presName="cycle" presStyleCnt="0"/>
      <dgm:spPr/>
      <dgm:t>
        <a:bodyPr/>
        <a:lstStyle/>
        <a:p>
          <a:endParaRPr lang="zh-CN" altLang="en-US"/>
        </a:p>
      </dgm:t>
    </dgm:pt>
    <dgm:pt modelId="{349948DF-A2B7-43E2-9EA5-27E39C759190}" type="pres">
      <dgm:prSet presAssocID="{D0B9D057-4B37-4016-8DBF-64929F29D14F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1CF0FDDF-9CCC-4AC2-8778-544F771389DD}" type="pres">
      <dgm:prSet presAssocID="{D0B9D057-4B37-4016-8DBF-64929F29D14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7A30C05-3622-4FF2-8669-2473BD63417F}" type="pres">
      <dgm:prSet presAssocID="{D0B9D057-4B37-4016-8DBF-64929F29D14F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E55FB95A-BAC4-4806-989A-CC0B883D962C}" type="pres">
      <dgm:prSet presAssocID="{D0B9D057-4B37-4016-8DBF-64929F29D14F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41DCF146-D741-4922-A291-C5761997219A}" type="pres">
      <dgm:prSet presAssocID="{596C93A4-DBF6-4C2A-BC24-6A2B5F0555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5A4D-8BC3-4E31-A08D-DAF0003F2038}" type="pres">
      <dgm:prSet presAssocID="{596C93A4-DBF6-4C2A-BC24-6A2B5F055518}" presName="accent_1" presStyleCnt="0"/>
      <dgm:spPr/>
      <dgm:t>
        <a:bodyPr/>
        <a:lstStyle/>
        <a:p>
          <a:endParaRPr lang="zh-CN" altLang="en-US"/>
        </a:p>
      </dgm:t>
    </dgm:pt>
    <dgm:pt modelId="{89973E92-BD5E-4C5F-9A45-2A60BF06BD90}" type="pres">
      <dgm:prSet presAssocID="{596C93A4-DBF6-4C2A-BC24-6A2B5F055518}" presName="accentRepeatNode" presStyleLbl="solidFgAcc1" presStyleIdx="0" presStyleCnt="4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DCD69F4-A801-41E5-BC72-18063C68F462}" type="pres">
      <dgm:prSet presAssocID="{FDE0356A-CF1F-44A0-8044-E8E76E7CE80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13CF9-908E-4CA3-879D-D18F7B50C388}" type="pres">
      <dgm:prSet presAssocID="{FDE0356A-CF1F-44A0-8044-E8E76E7CE803}" presName="accent_2" presStyleCnt="0"/>
      <dgm:spPr/>
      <dgm:t>
        <a:bodyPr/>
        <a:lstStyle/>
        <a:p>
          <a:endParaRPr lang="zh-CN" altLang="en-US"/>
        </a:p>
      </dgm:t>
    </dgm:pt>
    <dgm:pt modelId="{9CB1C139-F015-4340-9561-ECCBAAB03B2E}" type="pres">
      <dgm:prSet presAssocID="{FDE0356A-CF1F-44A0-8044-E8E76E7CE803}" presName="accentRepeatNode" presStyleLbl="solidFgAcc1" presStyleIdx="1" presStyleCnt="4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7CDBFAEB-6A9C-4C9C-A3AA-0F5BFC745CD6}" type="pres">
      <dgm:prSet presAssocID="{7BD2AD11-D103-43BB-ACCE-17F555E4566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837FA4-C618-419B-AAB7-F0CA37CA9FED}" type="pres">
      <dgm:prSet presAssocID="{7BD2AD11-D103-43BB-ACCE-17F555E45664}" presName="accent_3" presStyleCnt="0"/>
      <dgm:spPr/>
      <dgm:t>
        <a:bodyPr/>
        <a:lstStyle/>
        <a:p>
          <a:endParaRPr lang="zh-CN" altLang="en-US"/>
        </a:p>
      </dgm:t>
    </dgm:pt>
    <dgm:pt modelId="{105E97AC-21FE-4AD2-BEB4-CC63EF22D091}" type="pres">
      <dgm:prSet presAssocID="{7BD2AD11-D103-43BB-ACCE-17F555E45664}" presName="accentRepeatNode" presStyleLbl="solidFgAcc1" presStyleIdx="2" presStyleCnt="4"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  <dgm:pt modelId="{0EB86229-776B-4085-809B-544219124E7F}" type="pres">
      <dgm:prSet presAssocID="{21DE84A9-7EBC-4D77-AFD7-568EB337695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1DB87-0629-4B5D-BEC0-56EC1CD5F9C1}" type="pres">
      <dgm:prSet presAssocID="{21DE84A9-7EBC-4D77-AFD7-568EB3376950}" presName="accent_4" presStyleCnt="0"/>
      <dgm:spPr/>
      <dgm:t>
        <a:bodyPr/>
        <a:lstStyle/>
        <a:p>
          <a:endParaRPr lang="zh-CN" altLang="en-US"/>
        </a:p>
      </dgm:t>
    </dgm:pt>
    <dgm:pt modelId="{1E1AA9CD-3446-453E-86D3-0850D9ECE301}" type="pres">
      <dgm:prSet presAssocID="{21DE84A9-7EBC-4D77-AFD7-568EB3376950}" presName="accentRepeatNode" presStyleLbl="solidFgAcc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FE8FDC3-F1D6-4BFE-AB02-30A528BF503D}" type="presOf" srcId="{7BD2AD11-D103-43BB-ACCE-17F555E45664}" destId="{7CDBFAEB-6A9C-4C9C-A3AA-0F5BFC745CD6}" srcOrd="0" destOrd="0" presId="urn:microsoft.com/office/officeart/2008/layout/VerticalCurvedList"/>
    <dgm:cxn modelId="{51E3D9A7-3EF8-4663-99A6-47E2764EB7FB}" srcId="{D0B9D057-4B37-4016-8DBF-64929F29D14F}" destId="{7BD2AD11-D103-43BB-ACCE-17F555E45664}" srcOrd="2" destOrd="0" parTransId="{4F090DEE-5F8A-4E3B-8D76-8DFC60EA0659}" sibTransId="{4DDDA680-C4FF-4B4F-9E7D-173FDAA54379}"/>
    <dgm:cxn modelId="{A620E2CF-7402-4445-A196-07B7C01049BF}" srcId="{D0B9D057-4B37-4016-8DBF-64929F29D14F}" destId="{596C93A4-DBF6-4C2A-BC24-6A2B5F055518}" srcOrd="0" destOrd="0" parTransId="{2715395A-82A8-4B5F-BC21-944FAA79EE58}" sibTransId="{41808917-C7E9-4C13-BDE2-A483D173012B}"/>
    <dgm:cxn modelId="{CC005DD1-A5DD-4887-A946-75500AD2F490}" type="presOf" srcId="{41808917-C7E9-4C13-BDE2-A483D173012B}" destId="{1CF0FDDF-9CCC-4AC2-8778-544F771389DD}" srcOrd="0" destOrd="0" presId="urn:microsoft.com/office/officeart/2008/layout/VerticalCurvedList"/>
    <dgm:cxn modelId="{C1F1719D-8531-4B12-8C8B-B2B9A24DF8EC}" srcId="{D0B9D057-4B37-4016-8DBF-64929F29D14F}" destId="{FDE0356A-CF1F-44A0-8044-E8E76E7CE803}" srcOrd="1" destOrd="0" parTransId="{2277AD12-10F0-4F17-8A79-8D30BAFEAAFB}" sibTransId="{38D0E6F1-EDCF-4EBA-81B7-E284C1D2B453}"/>
    <dgm:cxn modelId="{22D6C9AB-5546-4A08-A4B5-B6C5222B3576}" type="presOf" srcId="{596C93A4-DBF6-4C2A-BC24-6A2B5F055518}" destId="{41DCF146-D741-4922-A291-C5761997219A}" srcOrd="0" destOrd="0" presId="urn:microsoft.com/office/officeart/2008/layout/VerticalCurvedList"/>
    <dgm:cxn modelId="{D3176DA5-E7CC-4CCD-B2E0-20234F114B69}" type="presOf" srcId="{21DE84A9-7EBC-4D77-AFD7-568EB3376950}" destId="{0EB86229-776B-4085-809B-544219124E7F}" srcOrd="0" destOrd="0" presId="urn:microsoft.com/office/officeart/2008/layout/VerticalCurvedList"/>
    <dgm:cxn modelId="{6410F9FF-F0C1-49CA-8476-6557CC215E25}" srcId="{D0B9D057-4B37-4016-8DBF-64929F29D14F}" destId="{21DE84A9-7EBC-4D77-AFD7-568EB3376950}" srcOrd="3" destOrd="0" parTransId="{79D42A29-068A-476B-8EFD-0A8E7428EDEA}" sibTransId="{A72BC93C-909D-45A3-88E7-52316D8CFFFF}"/>
    <dgm:cxn modelId="{3E586CAC-9C95-4443-AB40-BE4F679A2956}" type="presOf" srcId="{FDE0356A-CF1F-44A0-8044-E8E76E7CE803}" destId="{CDCD69F4-A801-41E5-BC72-18063C68F462}" srcOrd="0" destOrd="0" presId="urn:microsoft.com/office/officeart/2008/layout/VerticalCurvedList"/>
    <dgm:cxn modelId="{FEB9702F-DC9F-4F3D-BD9B-9A68B8776D0E}" type="presOf" srcId="{D0B9D057-4B37-4016-8DBF-64929F29D14F}" destId="{5BEDA8AC-D846-4DA6-A4AE-DFCD09DB6057}" srcOrd="0" destOrd="0" presId="urn:microsoft.com/office/officeart/2008/layout/VerticalCurvedList"/>
    <dgm:cxn modelId="{EACA5835-628E-411D-AAC8-0B66783DD86E}" type="presParOf" srcId="{5BEDA8AC-D846-4DA6-A4AE-DFCD09DB6057}" destId="{0B47A5D2-818B-4C2B-B633-523C1BA46984}" srcOrd="0" destOrd="0" presId="urn:microsoft.com/office/officeart/2008/layout/VerticalCurvedList"/>
    <dgm:cxn modelId="{70C3F7FA-36DD-44B7-BD38-229E60AA3C5F}" type="presParOf" srcId="{0B47A5D2-818B-4C2B-B633-523C1BA46984}" destId="{C29B7967-0F17-4776-BE50-CB83791953E4}" srcOrd="0" destOrd="0" presId="urn:microsoft.com/office/officeart/2008/layout/VerticalCurvedList"/>
    <dgm:cxn modelId="{57B6A08A-601C-4198-B87E-AF2033DBEEF0}" type="presParOf" srcId="{C29B7967-0F17-4776-BE50-CB83791953E4}" destId="{349948DF-A2B7-43E2-9EA5-27E39C759190}" srcOrd="0" destOrd="0" presId="urn:microsoft.com/office/officeart/2008/layout/VerticalCurvedList"/>
    <dgm:cxn modelId="{6CDA1A28-2D47-4AAC-9C4C-0D7407BE02E1}" type="presParOf" srcId="{C29B7967-0F17-4776-BE50-CB83791953E4}" destId="{1CF0FDDF-9CCC-4AC2-8778-544F771389DD}" srcOrd="1" destOrd="0" presId="urn:microsoft.com/office/officeart/2008/layout/VerticalCurvedList"/>
    <dgm:cxn modelId="{BFC8F0C0-76BF-4084-A36C-731FDCF77924}" type="presParOf" srcId="{C29B7967-0F17-4776-BE50-CB83791953E4}" destId="{27A30C05-3622-4FF2-8669-2473BD63417F}" srcOrd="2" destOrd="0" presId="urn:microsoft.com/office/officeart/2008/layout/VerticalCurvedList"/>
    <dgm:cxn modelId="{F505558B-C905-47A6-8967-7F84B4A51874}" type="presParOf" srcId="{C29B7967-0F17-4776-BE50-CB83791953E4}" destId="{E55FB95A-BAC4-4806-989A-CC0B883D962C}" srcOrd="3" destOrd="0" presId="urn:microsoft.com/office/officeart/2008/layout/VerticalCurvedList"/>
    <dgm:cxn modelId="{8E867C33-5BE5-48C3-8117-218382B76890}" type="presParOf" srcId="{0B47A5D2-818B-4C2B-B633-523C1BA46984}" destId="{41DCF146-D741-4922-A291-C5761997219A}" srcOrd="1" destOrd="0" presId="urn:microsoft.com/office/officeart/2008/layout/VerticalCurvedList"/>
    <dgm:cxn modelId="{2009EAD6-9411-4B8D-8D81-7E238386103C}" type="presParOf" srcId="{0B47A5D2-818B-4C2B-B633-523C1BA46984}" destId="{BFDD5A4D-8BC3-4E31-A08D-DAF0003F2038}" srcOrd="2" destOrd="0" presId="urn:microsoft.com/office/officeart/2008/layout/VerticalCurvedList"/>
    <dgm:cxn modelId="{5854D340-7B1D-4EEA-91DD-604B5F3387A1}" type="presParOf" srcId="{BFDD5A4D-8BC3-4E31-A08D-DAF0003F2038}" destId="{89973E92-BD5E-4C5F-9A45-2A60BF06BD90}" srcOrd="0" destOrd="0" presId="urn:microsoft.com/office/officeart/2008/layout/VerticalCurvedList"/>
    <dgm:cxn modelId="{3FCF1777-5177-4555-9785-16ED4035A991}" type="presParOf" srcId="{0B47A5D2-818B-4C2B-B633-523C1BA46984}" destId="{CDCD69F4-A801-41E5-BC72-18063C68F462}" srcOrd="3" destOrd="0" presId="urn:microsoft.com/office/officeart/2008/layout/VerticalCurvedList"/>
    <dgm:cxn modelId="{C2A4615C-77EB-432F-AEE3-7D9B0F442745}" type="presParOf" srcId="{0B47A5D2-818B-4C2B-B633-523C1BA46984}" destId="{0B313CF9-908E-4CA3-879D-D18F7B50C388}" srcOrd="4" destOrd="0" presId="urn:microsoft.com/office/officeart/2008/layout/VerticalCurvedList"/>
    <dgm:cxn modelId="{BC5CF1EA-6169-4325-A6D4-61EEA73C96DA}" type="presParOf" srcId="{0B313CF9-908E-4CA3-879D-D18F7B50C388}" destId="{9CB1C139-F015-4340-9561-ECCBAAB03B2E}" srcOrd="0" destOrd="0" presId="urn:microsoft.com/office/officeart/2008/layout/VerticalCurvedList"/>
    <dgm:cxn modelId="{4D3F6528-B8ED-4613-8237-42928EDEBDA6}" type="presParOf" srcId="{0B47A5D2-818B-4C2B-B633-523C1BA46984}" destId="{7CDBFAEB-6A9C-4C9C-A3AA-0F5BFC745CD6}" srcOrd="5" destOrd="0" presId="urn:microsoft.com/office/officeart/2008/layout/VerticalCurvedList"/>
    <dgm:cxn modelId="{149526A0-A294-43D5-947A-CD7CF5972AEE}" type="presParOf" srcId="{0B47A5D2-818B-4C2B-B633-523C1BA46984}" destId="{D7837FA4-C618-419B-AAB7-F0CA37CA9FED}" srcOrd="6" destOrd="0" presId="urn:microsoft.com/office/officeart/2008/layout/VerticalCurvedList"/>
    <dgm:cxn modelId="{1A0504E1-E2DD-4265-B4C0-E2B53B4B4F81}" type="presParOf" srcId="{D7837FA4-C618-419B-AAB7-F0CA37CA9FED}" destId="{105E97AC-21FE-4AD2-BEB4-CC63EF22D091}" srcOrd="0" destOrd="0" presId="urn:microsoft.com/office/officeart/2008/layout/VerticalCurvedList"/>
    <dgm:cxn modelId="{A9E41041-69E3-481B-985B-9DA682853EAD}" type="presParOf" srcId="{0B47A5D2-818B-4C2B-B633-523C1BA46984}" destId="{0EB86229-776B-4085-809B-544219124E7F}" srcOrd="7" destOrd="0" presId="urn:microsoft.com/office/officeart/2008/layout/VerticalCurvedList"/>
    <dgm:cxn modelId="{8616D90B-4611-446F-B629-94E9795D269A}" type="presParOf" srcId="{0B47A5D2-818B-4C2B-B633-523C1BA46984}" destId="{04C1DB87-0629-4B5D-BEC0-56EC1CD5F9C1}" srcOrd="8" destOrd="0" presId="urn:microsoft.com/office/officeart/2008/layout/VerticalCurvedList"/>
    <dgm:cxn modelId="{ACDA6989-89E9-44BD-9ACA-D950429018F9}" type="presParOf" srcId="{04C1DB87-0629-4B5D-BEC0-56EC1CD5F9C1}" destId="{1E1AA9CD-3446-453E-86D3-0850D9ECE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B9D057-4B37-4016-8DBF-64929F29D1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C93A4-DBF6-4C2A-BC24-6A2B5F055518}">
      <dgm:prSet phldrT="[文本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b="1" dirty="0" smtClean="0"/>
            <a:t>Maven </a:t>
          </a:r>
          <a:r>
            <a:rPr lang="zh-CN" altLang="en-US" sz="2000" b="1" dirty="0" smtClean="0"/>
            <a:t>技术要点</a:t>
          </a:r>
          <a:endParaRPr lang="zh-CN" altLang="en-US" sz="2000" b="1" dirty="0"/>
        </a:p>
      </dgm:t>
    </dgm:pt>
    <dgm:pt modelId="{2715395A-82A8-4B5F-BC21-944FAA79EE58}" type="parTrans" cxnId="{A620E2CF-7402-4445-A196-07B7C01049BF}">
      <dgm:prSet/>
      <dgm:spPr/>
      <dgm:t>
        <a:bodyPr/>
        <a:lstStyle/>
        <a:p>
          <a:endParaRPr lang="zh-CN" altLang="en-US" sz="2000" b="1"/>
        </a:p>
      </dgm:t>
    </dgm:pt>
    <dgm:pt modelId="{41808917-C7E9-4C13-BDE2-A483D173012B}" type="sibTrans" cxnId="{A620E2CF-7402-4445-A196-07B7C01049B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2000" b="1"/>
        </a:p>
      </dgm:t>
    </dgm:pt>
    <dgm:pt modelId="{FDE0356A-CF1F-44A0-8044-E8E76E7CE803}">
      <dgm:prSet phldrT="[文本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b="1" dirty="0" smtClean="0"/>
            <a:t>Jersey + </a:t>
          </a:r>
          <a:r>
            <a:rPr lang="en-US" altLang="zh-CN" sz="2000" b="1" dirty="0" err="1" smtClean="0"/>
            <a:t>Spring4</a:t>
          </a:r>
          <a:r>
            <a:rPr lang="en-US" altLang="zh-CN" sz="2000" b="1" dirty="0" smtClean="0"/>
            <a:t> </a:t>
          </a:r>
          <a:r>
            <a:rPr lang="zh-CN" altLang="en-US" sz="2000" b="1" dirty="0" smtClean="0"/>
            <a:t>进行</a:t>
          </a:r>
          <a:r>
            <a:rPr lang="en-US" altLang="zh-CN" sz="2000" b="1" dirty="0" smtClean="0"/>
            <a:t>RESTful</a:t>
          </a:r>
          <a:r>
            <a:rPr lang="zh-CN" altLang="en-US" sz="2000" b="1" dirty="0" smtClean="0"/>
            <a:t>开发</a:t>
          </a:r>
          <a:r>
            <a:rPr lang="en-US" altLang="zh-CN" sz="2000" b="1" dirty="0" smtClean="0"/>
            <a:t> </a:t>
          </a:r>
          <a:endParaRPr lang="zh-CN" altLang="en-US" sz="2000" b="1" dirty="0"/>
        </a:p>
      </dgm:t>
    </dgm:pt>
    <dgm:pt modelId="{2277AD12-10F0-4F17-8A79-8D30BAFEAAFB}" type="par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38D0E6F1-EDCF-4EBA-81B7-E284C1D2B453}" type="sib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7BD2AD11-D103-43BB-ACCE-17F555E45664}">
      <dgm:prSet phldrT="[文本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b="1" dirty="0" smtClean="0"/>
            <a:t>Jetty Embed Server</a:t>
          </a:r>
          <a:endParaRPr lang="zh-CN" altLang="en-US" sz="2000" b="1" dirty="0"/>
        </a:p>
      </dgm:t>
    </dgm:pt>
    <dgm:pt modelId="{4F090DEE-5F8A-4E3B-8D76-8DFC60EA0659}" type="parTrans" cxnId="{51E3D9A7-3EF8-4663-99A6-47E2764EB7FB}">
      <dgm:prSet/>
      <dgm:spPr/>
      <dgm:t>
        <a:bodyPr/>
        <a:lstStyle/>
        <a:p>
          <a:endParaRPr lang="zh-CN" altLang="en-US" sz="2000" b="1"/>
        </a:p>
      </dgm:t>
    </dgm:pt>
    <dgm:pt modelId="{4DDDA680-C4FF-4B4F-9E7D-173FDAA54379}" type="sibTrans" cxnId="{51E3D9A7-3EF8-4663-99A6-47E2764EB7FB}">
      <dgm:prSet/>
      <dgm:spPr/>
      <dgm:t>
        <a:bodyPr/>
        <a:lstStyle/>
        <a:p>
          <a:endParaRPr lang="zh-CN" altLang="en-US" sz="2000" b="1"/>
        </a:p>
      </dgm:t>
    </dgm:pt>
    <dgm:pt modelId="{21DE84A9-7EBC-4D77-AFD7-568EB3376950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2000" b="1" dirty="0" smtClean="0"/>
            <a:t>测试工具 </a:t>
          </a:r>
          <a:r>
            <a:rPr lang="en-US" altLang="zh-CN" sz="2000" b="1" dirty="0" smtClean="0"/>
            <a:t>Postman</a:t>
          </a:r>
          <a:endParaRPr lang="zh-CN" altLang="en-US" sz="2000" b="1" dirty="0"/>
        </a:p>
      </dgm:t>
    </dgm:pt>
    <dgm:pt modelId="{79D42A29-068A-476B-8EFD-0A8E7428EDEA}" type="parTrans" cxnId="{6410F9FF-F0C1-49CA-8476-6557CC215E25}">
      <dgm:prSet/>
      <dgm:spPr/>
      <dgm:t>
        <a:bodyPr/>
        <a:lstStyle/>
        <a:p>
          <a:endParaRPr lang="zh-CN" altLang="en-US" sz="2000" b="1"/>
        </a:p>
      </dgm:t>
    </dgm:pt>
    <dgm:pt modelId="{A72BC93C-909D-45A3-88E7-52316D8CFFFF}" type="sibTrans" cxnId="{6410F9FF-F0C1-49CA-8476-6557CC215E25}">
      <dgm:prSet/>
      <dgm:spPr/>
      <dgm:t>
        <a:bodyPr/>
        <a:lstStyle/>
        <a:p>
          <a:endParaRPr lang="zh-CN" altLang="en-US" sz="2000" b="1"/>
        </a:p>
      </dgm:t>
    </dgm:pt>
    <dgm:pt modelId="{5BEDA8AC-D846-4DA6-A4AE-DFCD09DB6057}" type="pres">
      <dgm:prSet presAssocID="{D0B9D057-4B37-4016-8DBF-64929F29D14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B47A5D2-818B-4C2B-B633-523C1BA46984}" type="pres">
      <dgm:prSet presAssocID="{D0B9D057-4B37-4016-8DBF-64929F29D14F}" presName="Name1" presStyleCnt="0"/>
      <dgm:spPr/>
      <dgm:t>
        <a:bodyPr/>
        <a:lstStyle/>
        <a:p>
          <a:endParaRPr lang="zh-CN" altLang="en-US"/>
        </a:p>
      </dgm:t>
    </dgm:pt>
    <dgm:pt modelId="{C29B7967-0F17-4776-BE50-CB83791953E4}" type="pres">
      <dgm:prSet presAssocID="{D0B9D057-4B37-4016-8DBF-64929F29D14F}" presName="cycle" presStyleCnt="0"/>
      <dgm:spPr/>
      <dgm:t>
        <a:bodyPr/>
        <a:lstStyle/>
        <a:p>
          <a:endParaRPr lang="zh-CN" altLang="en-US"/>
        </a:p>
      </dgm:t>
    </dgm:pt>
    <dgm:pt modelId="{349948DF-A2B7-43E2-9EA5-27E39C759190}" type="pres">
      <dgm:prSet presAssocID="{D0B9D057-4B37-4016-8DBF-64929F29D14F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1CF0FDDF-9CCC-4AC2-8778-544F771389DD}" type="pres">
      <dgm:prSet presAssocID="{D0B9D057-4B37-4016-8DBF-64929F29D14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7A30C05-3622-4FF2-8669-2473BD63417F}" type="pres">
      <dgm:prSet presAssocID="{D0B9D057-4B37-4016-8DBF-64929F29D14F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E55FB95A-BAC4-4806-989A-CC0B883D962C}" type="pres">
      <dgm:prSet presAssocID="{D0B9D057-4B37-4016-8DBF-64929F29D14F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41DCF146-D741-4922-A291-C5761997219A}" type="pres">
      <dgm:prSet presAssocID="{596C93A4-DBF6-4C2A-BC24-6A2B5F0555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5A4D-8BC3-4E31-A08D-DAF0003F2038}" type="pres">
      <dgm:prSet presAssocID="{596C93A4-DBF6-4C2A-BC24-6A2B5F055518}" presName="accent_1" presStyleCnt="0"/>
      <dgm:spPr/>
      <dgm:t>
        <a:bodyPr/>
        <a:lstStyle/>
        <a:p>
          <a:endParaRPr lang="zh-CN" altLang="en-US"/>
        </a:p>
      </dgm:t>
    </dgm:pt>
    <dgm:pt modelId="{89973E92-BD5E-4C5F-9A45-2A60BF06BD90}" type="pres">
      <dgm:prSet presAssocID="{596C93A4-DBF6-4C2A-BC24-6A2B5F055518}" presName="accentRepeatNode" presStyleLbl="solidFgAcc1" presStyleIdx="0" presStyleCnt="4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DCD69F4-A801-41E5-BC72-18063C68F462}" type="pres">
      <dgm:prSet presAssocID="{FDE0356A-CF1F-44A0-8044-E8E76E7CE80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13CF9-908E-4CA3-879D-D18F7B50C388}" type="pres">
      <dgm:prSet presAssocID="{FDE0356A-CF1F-44A0-8044-E8E76E7CE803}" presName="accent_2" presStyleCnt="0"/>
      <dgm:spPr/>
      <dgm:t>
        <a:bodyPr/>
        <a:lstStyle/>
        <a:p>
          <a:endParaRPr lang="zh-CN" altLang="en-US"/>
        </a:p>
      </dgm:t>
    </dgm:pt>
    <dgm:pt modelId="{9CB1C139-F015-4340-9561-ECCBAAB03B2E}" type="pres">
      <dgm:prSet presAssocID="{FDE0356A-CF1F-44A0-8044-E8E76E7CE803}" presName="accentRepeatNode" presStyleLbl="solidFgAcc1" presStyleIdx="1" presStyleCnt="4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7CDBFAEB-6A9C-4C9C-A3AA-0F5BFC745CD6}" type="pres">
      <dgm:prSet presAssocID="{7BD2AD11-D103-43BB-ACCE-17F555E4566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837FA4-C618-419B-AAB7-F0CA37CA9FED}" type="pres">
      <dgm:prSet presAssocID="{7BD2AD11-D103-43BB-ACCE-17F555E45664}" presName="accent_3" presStyleCnt="0"/>
      <dgm:spPr/>
      <dgm:t>
        <a:bodyPr/>
        <a:lstStyle/>
        <a:p>
          <a:endParaRPr lang="zh-CN" altLang="en-US"/>
        </a:p>
      </dgm:t>
    </dgm:pt>
    <dgm:pt modelId="{105E97AC-21FE-4AD2-BEB4-CC63EF22D091}" type="pres">
      <dgm:prSet presAssocID="{7BD2AD11-D103-43BB-ACCE-17F555E45664}" presName="accentRepeatNode" presStyleLbl="solidFgAcc1" presStyleIdx="2" presStyleCnt="4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0EB86229-776B-4085-809B-544219124E7F}" type="pres">
      <dgm:prSet presAssocID="{21DE84A9-7EBC-4D77-AFD7-568EB337695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1DB87-0629-4B5D-BEC0-56EC1CD5F9C1}" type="pres">
      <dgm:prSet presAssocID="{21DE84A9-7EBC-4D77-AFD7-568EB3376950}" presName="accent_4" presStyleCnt="0"/>
      <dgm:spPr/>
      <dgm:t>
        <a:bodyPr/>
        <a:lstStyle/>
        <a:p>
          <a:endParaRPr lang="zh-CN" altLang="en-US"/>
        </a:p>
      </dgm:t>
    </dgm:pt>
    <dgm:pt modelId="{1E1AA9CD-3446-453E-86D3-0850D9ECE301}" type="pres">
      <dgm:prSet presAssocID="{21DE84A9-7EBC-4D77-AFD7-568EB3376950}" presName="accentRepeatNode" presStyleLbl="solidFgAcc1" presStyleIdx="3" presStyleCnt="4"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A31FC11A-CA65-4481-B1CA-A15376BFD7FB}" type="presOf" srcId="{D0B9D057-4B37-4016-8DBF-64929F29D14F}" destId="{5BEDA8AC-D846-4DA6-A4AE-DFCD09DB6057}" srcOrd="0" destOrd="0" presId="urn:microsoft.com/office/officeart/2008/layout/VerticalCurvedList"/>
    <dgm:cxn modelId="{6410F9FF-F0C1-49CA-8476-6557CC215E25}" srcId="{D0B9D057-4B37-4016-8DBF-64929F29D14F}" destId="{21DE84A9-7EBC-4D77-AFD7-568EB3376950}" srcOrd="3" destOrd="0" parTransId="{79D42A29-068A-476B-8EFD-0A8E7428EDEA}" sibTransId="{A72BC93C-909D-45A3-88E7-52316D8CFFFF}"/>
    <dgm:cxn modelId="{A620E2CF-7402-4445-A196-07B7C01049BF}" srcId="{D0B9D057-4B37-4016-8DBF-64929F29D14F}" destId="{596C93A4-DBF6-4C2A-BC24-6A2B5F055518}" srcOrd="0" destOrd="0" parTransId="{2715395A-82A8-4B5F-BC21-944FAA79EE58}" sibTransId="{41808917-C7E9-4C13-BDE2-A483D173012B}"/>
    <dgm:cxn modelId="{167DEE2B-4D5F-47DF-B13C-C91B294943C6}" type="presOf" srcId="{7BD2AD11-D103-43BB-ACCE-17F555E45664}" destId="{7CDBFAEB-6A9C-4C9C-A3AA-0F5BFC745CD6}" srcOrd="0" destOrd="0" presId="urn:microsoft.com/office/officeart/2008/layout/VerticalCurvedList"/>
    <dgm:cxn modelId="{9A157015-3E70-442D-AA8B-A30457262876}" type="presOf" srcId="{41808917-C7E9-4C13-BDE2-A483D173012B}" destId="{1CF0FDDF-9CCC-4AC2-8778-544F771389DD}" srcOrd="0" destOrd="0" presId="urn:microsoft.com/office/officeart/2008/layout/VerticalCurvedList"/>
    <dgm:cxn modelId="{9189DDE2-B891-4286-8C93-929E76B78E34}" type="presOf" srcId="{21DE84A9-7EBC-4D77-AFD7-568EB3376950}" destId="{0EB86229-776B-4085-809B-544219124E7F}" srcOrd="0" destOrd="0" presId="urn:microsoft.com/office/officeart/2008/layout/VerticalCurvedList"/>
    <dgm:cxn modelId="{51E3D9A7-3EF8-4663-99A6-47E2764EB7FB}" srcId="{D0B9D057-4B37-4016-8DBF-64929F29D14F}" destId="{7BD2AD11-D103-43BB-ACCE-17F555E45664}" srcOrd="2" destOrd="0" parTransId="{4F090DEE-5F8A-4E3B-8D76-8DFC60EA0659}" sibTransId="{4DDDA680-C4FF-4B4F-9E7D-173FDAA54379}"/>
    <dgm:cxn modelId="{1DEB7E8C-205E-4EDE-87A7-3F5682360E4F}" type="presOf" srcId="{596C93A4-DBF6-4C2A-BC24-6A2B5F055518}" destId="{41DCF146-D741-4922-A291-C5761997219A}" srcOrd="0" destOrd="0" presId="urn:microsoft.com/office/officeart/2008/layout/VerticalCurvedList"/>
    <dgm:cxn modelId="{C1F1719D-8531-4B12-8C8B-B2B9A24DF8EC}" srcId="{D0B9D057-4B37-4016-8DBF-64929F29D14F}" destId="{FDE0356A-CF1F-44A0-8044-E8E76E7CE803}" srcOrd="1" destOrd="0" parTransId="{2277AD12-10F0-4F17-8A79-8D30BAFEAAFB}" sibTransId="{38D0E6F1-EDCF-4EBA-81B7-E284C1D2B453}"/>
    <dgm:cxn modelId="{1A6C5EDC-384B-4E9F-BBB1-58BEEE90B647}" type="presOf" srcId="{FDE0356A-CF1F-44A0-8044-E8E76E7CE803}" destId="{CDCD69F4-A801-41E5-BC72-18063C68F462}" srcOrd="0" destOrd="0" presId="urn:microsoft.com/office/officeart/2008/layout/VerticalCurvedList"/>
    <dgm:cxn modelId="{FBA01DED-BAB7-467D-BBD0-6A2E75F3313C}" type="presParOf" srcId="{5BEDA8AC-D846-4DA6-A4AE-DFCD09DB6057}" destId="{0B47A5D2-818B-4C2B-B633-523C1BA46984}" srcOrd="0" destOrd="0" presId="urn:microsoft.com/office/officeart/2008/layout/VerticalCurvedList"/>
    <dgm:cxn modelId="{7C671803-6418-47EC-9BEB-6FD2CB0016ED}" type="presParOf" srcId="{0B47A5D2-818B-4C2B-B633-523C1BA46984}" destId="{C29B7967-0F17-4776-BE50-CB83791953E4}" srcOrd="0" destOrd="0" presId="urn:microsoft.com/office/officeart/2008/layout/VerticalCurvedList"/>
    <dgm:cxn modelId="{D76E45A5-FA76-4443-AB56-84CCD14D71CF}" type="presParOf" srcId="{C29B7967-0F17-4776-BE50-CB83791953E4}" destId="{349948DF-A2B7-43E2-9EA5-27E39C759190}" srcOrd="0" destOrd="0" presId="urn:microsoft.com/office/officeart/2008/layout/VerticalCurvedList"/>
    <dgm:cxn modelId="{283790D4-F9E8-4FA1-9D13-7A80C1240BED}" type="presParOf" srcId="{C29B7967-0F17-4776-BE50-CB83791953E4}" destId="{1CF0FDDF-9CCC-4AC2-8778-544F771389DD}" srcOrd="1" destOrd="0" presId="urn:microsoft.com/office/officeart/2008/layout/VerticalCurvedList"/>
    <dgm:cxn modelId="{F2B953AE-8D6C-4A21-AEFF-166E81F0B230}" type="presParOf" srcId="{C29B7967-0F17-4776-BE50-CB83791953E4}" destId="{27A30C05-3622-4FF2-8669-2473BD63417F}" srcOrd="2" destOrd="0" presId="urn:microsoft.com/office/officeart/2008/layout/VerticalCurvedList"/>
    <dgm:cxn modelId="{0CA33F92-C98B-4EE9-90EC-F8857A0D9B5E}" type="presParOf" srcId="{C29B7967-0F17-4776-BE50-CB83791953E4}" destId="{E55FB95A-BAC4-4806-989A-CC0B883D962C}" srcOrd="3" destOrd="0" presId="urn:microsoft.com/office/officeart/2008/layout/VerticalCurvedList"/>
    <dgm:cxn modelId="{B64CCA2C-D54E-4374-A65E-B2AB50FA2F31}" type="presParOf" srcId="{0B47A5D2-818B-4C2B-B633-523C1BA46984}" destId="{41DCF146-D741-4922-A291-C5761997219A}" srcOrd="1" destOrd="0" presId="urn:microsoft.com/office/officeart/2008/layout/VerticalCurvedList"/>
    <dgm:cxn modelId="{3C49AD34-5B59-4CA0-B523-717BB0087947}" type="presParOf" srcId="{0B47A5D2-818B-4C2B-B633-523C1BA46984}" destId="{BFDD5A4D-8BC3-4E31-A08D-DAF0003F2038}" srcOrd="2" destOrd="0" presId="urn:microsoft.com/office/officeart/2008/layout/VerticalCurvedList"/>
    <dgm:cxn modelId="{07E6AC67-2FDF-47D9-BC23-9696FE0FA380}" type="presParOf" srcId="{BFDD5A4D-8BC3-4E31-A08D-DAF0003F2038}" destId="{89973E92-BD5E-4C5F-9A45-2A60BF06BD90}" srcOrd="0" destOrd="0" presId="urn:microsoft.com/office/officeart/2008/layout/VerticalCurvedList"/>
    <dgm:cxn modelId="{801C37AA-4BA7-4722-99D7-44DC20B0C71C}" type="presParOf" srcId="{0B47A5D2-818B-4C2B-B633-523C1BA46984}" destId="{CDCD69F4-A801-41E5-BC72-18063C68F462}" srcOrd="3" destOrd="0" presId="urn:microsoft.com/office/officeart/2008/layout/VerticalCurvedList"/>
    <dgm:cxn modelId="{D3485B59-B2D8-4A2F-B3F3-2C0A826145B4}" type="presParOf" srcId="{0B47A5D2-818B-4C2B-B633-523C1BA46984}" destId="{0B313CF9-908E-4CA3-879D-D18F7B50C388}" srcOrd="4" destOrd="0" presId="urn:microsoft.com/office/officeart/2008/layout/VerticalCurvedList"/>
    <dgm:cxn modelId="{B6328285-64C8-4D70-A2D0-B13FFF1E1AF4}" type="presParOf" srcId="{0B313CF9-908E-4CA3-879D-D18F7B50C388}" destId="{9CB1C139-F015-4340-9561-ECCBAAB03B2E}" srcOrd="0" destOrd="0" presId="urn:microsoft.com/office/officeart/2008/layout/VerticalCurvedList"/>
    <dgm:cxn modelId="{6F28D9D1-1CEA-4467-91DE-534DB2E46C3D}" type="presParOf" srcId="{0B47A5D2-818B-4C2B-B633-523C1BA46984}" destId="{7CDBFAEB-6A9C-4C9C-A3AA-0F5BFC745CD6}" srcOrd="5" destOrd="0" presId="urn:microsoft.com/office/officeart/2008/layout/VerticalCurvedList"/>
    <dgm:cxn modelId="{8824AE89-10CF-4A4F-B39D-DAA973AF2643}" type="presParOf" srcId="{0B47A5D2-818B-4C2B-B633-523C1BA46984}" destId="{D7837FA4-C618-419B-AAB7-F0CA37CA9FED}" srcOrd="6" destOrd="0" presId="urn:microsoft.com/office/officeart/2008/layout/VerticalCurvedList"/>
    <dgm:cxn modelId="{20A3E1B6-D3E9-4787-878A-0E084D3A1108}" type="presParOf" srcId="{D7837FA4-C618-419B-AAB7-F0CA37CA9FED}" destId="{105E97AC-21FE-4AD2-BEB4-CC63EF22D091}" srcOrd="0" destOrd="0" presId="urn:microsoft.com/office/officeart/2008/layout/VerticalCurvedList"/>
    <dgm:cxn modelId="{6BE56D5F-71D7-4853-B941-089ADD41F32A}" type="presParOf" srcId="{0B47A5D2-818B-4C2B-B633-523C1BA46984}" destId="{0EB86229-776B-4085-809B-544219124E7F}" srcOrd="7" destOrd="0" presId="urn:microsoft.com/office/officeart/2008/layout/VerticalCurvedList"/>
    <dgm:cxn modelId="{B61B9006-C7C4-4636-B436-18D5CF01EEF2}" type="presParOf" srcId="{0B47A5D2-818B-4C2B-B633-523C1BA46984}" destId="{04C1DB87-0629-4B5D-BEC0-56EC1CD5F9C1}" srcOrd="8" destOrd="0" presId="urn:microsoft.com/office/officeart/2008/layout/VerticalCurvedList"/>
    <dgm:cxn modelId="{C9A1DB83-99BE-4397-87D5-822A7A1907B3}" type="presParOf" srcId="{04C1DB87-0629-4B5D-BEC0-56EC1CD5F9C1}" destId="{1E1AA9CD-3446-453E-86D3-0850D9ECE3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9D057-4B37-4016-8DBF-64929F29D14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C93A4-DBF6-4C2A-BC24-6A2B5F055518}">
      <dgm:prSet phldrT="[文本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b="1" dirty="0" smtClean="0"/>
            <a:t>开发流程</a:t>
          </a:r>
          <a:endParaRPr lang="zh-CN" altLang="en-US" sz="2000" b="1" dirty="0"/>
        </a:p>
      </dgm:t>
    </dgm:pt>
    <dgm:pt modelId="{2715395A-82A8-4B5F-BC21-944FAA79EE58}" type="parTrans" cxnId="{A620E2CF-7402-4445-A196-07B7C01049BF}">
      <dgm:prSet/>
      <dgm:spPr/>
      <dgm:t>
        <a:bodyPr/>
        <a:lstStyle/>
        <a:p>
          <a:endParaRPr lang="zh-CN" altLang="en-US" sz="2000" b="1"/>
        </a:p>
      </dgm:t>
    </dgm:pt>
    <dgm:pt modelId="{41808917-C7E9-4C13-BDE2-A483D173012B}" type="sibTrans" cxnId="{A620E2CF-7402-4445-A196-07B7C01049BF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3000">
              <a:schemeClr val="tx2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zh-CN" altLang="en-US" sz="2000" b="1"/>
        </a:p>
      </dgm:t>
    </dgm:pt>
    <dgm:pt modelId="{FDE0356A-CF1F-44A0-8044-E8E76E7CE803}">
      <dgm:prSet phldrT="[文本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zh-CN" altLang="en-US" sz="2000" b="1" dirty="0" smtClean="0"/>
            <a:t>实例</a:t>
          </a:r>
          <a:endParaRPr lang="zh-CN" altLang="en-US" sz="2000" b="1" dirty="0"/>
        </a:p>
      </dgm:t>
    </dgm:pt>
    <dgm:pt modelId="{2277AD12-10F0-4F17-8A79-8D30BAFEAAFB}" type="par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38D0E6F1-EDCF-4EBA-81B7-E284C1D2B453}" type="sibTrans" cxnId="{C1F1719D-8531-4B12-8C8B-B2B9A24DF8EC}">
      <dgm:prSet/>
      <dgm:spPr/>
      <dgm:t>
        <a:bodyPr/>
        <a:lstStyle/>
        <a:p>
          <a:endParaRPr lang="zh-CN" altLang="en-US" sz="2000" b="1"/>
        </a:p>
      </dgm:t>
    </dgm:pt>
    <dgm:pt modelId="{5BEDA8AC-D846-4DA6-A4AE-DFCD09DB6057}" type="pres">
      <dgm:prSet presAssocID="{D0B9D057-4B37-4016-8DBF-64929F29D14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B47A5D2-818B-4C2B-B633-523C1BA46984}" type="pres">
      <dgm:prSet presAssocID="{D0B9D057-4B37-4016-8DBF-64929F29D14F}" presName="Name1" presStyleCnt="0"/>
      <dgm:spPr/>
      <dgm:t>
        <a:bodyPr/>
        <a:lstStyle/>
        <a:p>
          <a:endParaRPr lang="zh-CN" altLang="en-US"/>
        </a:p>
      </dgm:t>
    </dgm:pt>
    <dgm:pt modelId="{C29B7967-0F17-4776-BE50-CB83791953E4}" type="pres">
      <dgm:prSet presAssocID="{D0B9D057-4B37-4016-8DBF-64929F29D14F}" presName="cycle" presStyleCnt="0"/>
      <dgm:spPr/>
      <dgm:t>
        <a:bodyPr/>
        <a:lstStyle/>
        <a:p>
          <a:endParaRPr lang="zh-CN" altLang="en-US"/>
        </a:p>
      </dgm:t>
    </dgm:pt>
    <dgm:pt modelId="{349948DF-A2B7-43E2-9EA5-27E39C759190}" type="pres">
      <dgm:prSet presAssocID="{D0B9D057-4B37-4016-8DBF-64929F29D14F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1CF0FDDF-9CCC-4AC2-8778-544F771389DD}" type="pres">
      <dgm:prSet presAssocID="{D0B9D057-4B37-4016-8DBF-64929F29D14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7A30C05-3622-4FF2-8669-2473BD63417F}" type="pres">
      <dgm:prSet presAssocID="{D0B9D057-4B37-4016-8DBF-64929F29D14F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E55FB95A-BAC4-4806-989A-CC0B883D962C}" type="pres">
      <dgm:prSet presAssocID="{D0B9D057-4B37-4016-8DBF-64929F29D14F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41DCF146-D741-4922-A291-C5761997219A}" type="pres">
      <dgm:prSet presAssocID="{596C93A4-DBF6-4C2A-BC24-6A2B5F05551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DD5A4D-8BC3-4E31-A08D-DAF0003F2038}" type="pres">
      <dgm:prSet presAssocID="{596C93A4-DBF6-4C2A-BC24-6A2B5F055518}" presName="accent_1" presStyleCnt="0"/>
      <dgm:spPr/>
      <dgm:t>
        <a:bodyPr/>
        <a:lstStyle/>
        <a:p>
          <a:endParaRPr lang="zh-CN" altLang="en-US"/>
        </a:p>
      </dgm:t>
    </dgm:pt>
    <dgm:pt modelId="{89973E92-BD5E-4C5F-9A45-2A60BF06BD90}" type="pres">
      <dgm:prSet presAssocID="{596C93A4-DBF6-4C2A-BC24-6A2B5F055518}" presName="accentRepeatNode" presStyleLbl="solidFgAcc1" presStyleIdx="0" presStyleCnt="2"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DCD69F4-A801-41E5-BC72-18063C68F462}" type="pres">
      <dgm:prSet presAssocID="{FDE0356A-CF1F-44A0-8044-E8E76E7CE80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13CF9-908E-4CA3-879D-D18F7B50C388}" type="pres">
      <dgm:prSet presAssocID="{FDE0356A-CF1F-44A0-8044-E8E76E7CE803}" presName="accent_2" presStyleCnt="0"/>
      <dgm:spPr/>
      <dgm:t>
        <a:bodyPr/>
        <a:lstStyle/>
        <a:p>
          <a:endParaRPr lang="zh-CN" altLang="en-US"/>
        </a:p>
      </dgm:t>
    </dgm:pt>
    <dgm:pt modelId="{9CB1C139-F015-4340-9561-ECCBAAB03B2E}" type="pres">
      <dgm:prSet presAssocID="{FDE0356A-CF1F-44A0-8044-E8E76E7CE803}" presName="accentRepeatNode" presStyleLbl="solidFgAcc1" presStyleIdx="1" presStyleCnt="2"/>
      <dgm:spPr>
        <a:ln>
          <a:solidFill>
            <a:srgbClr val="00B050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A620E2CF-7402-4445-A196-07B7C01049BF}" srcId="{D0B9D057-4B37-4016-8DBF-64929F29D14F}" destId="{596C93A4-DBF6-4C2A-BC24-6A2B5F055518}" srcOrd="0" destOrd="0" parTransId="{2715395A-82A8-4B5F-BC21-944FAA79EE58}" sibTransId="{41808917-C7E9-4C13-BDE2-A483D173012B}"/>
    <dgm:cxn modelId="{CDC8AEDD-320F-47E3-8C34-795249F47679}" type="presOf" srcId="{D0B9D057-4B37-4016-8DBF-64929F29D14F}" destId="{5BEDA8AC-D846-4DA6-A4AE-DFCD09DB6057}" srcOrd="0" destOrd="0" presId="urn:microsoft.com/office/officeart/2008/layout/VerticalCurvedList"/>
    <dgm:cxn modelId="{C9D7D407-3AC4-4A7D-AA62-BF28FA6F3DB6}" type="presOf" srcId="{41808917-C7E9-4C13-BDE2-A483D173012B}" destId="{1CF0FDDF-9CCC-4AC2-8778-544F771389DD}" srcOrd="0" destOrd="0" presId="urn:microsoft.com/office/officeart/2008/layout/VerticalCurvedList"/>
    <dgm:cxn modelId="{864B6163-C158-46B4-AC95-C57D74595202}" type="presOf" srcId="{596C93A4-DBF6-4C2A-BC24-6A2B5F055518}" destId="{41DCF146-D741-4922-A291-C5761997219A}" srcOrd="0" destOrd="0" presId="urn:microsoft.com/office/officeart/2008/layout/VerticalCurvedList"/>
    <dgm:cxn modelId="{C1F1719D-8531-4B12-8C8B-B2B9A24DF8EC}" srcId="{D0B9D057-4B37-4016-8DBF-64929F29D14F}" destId="{FDE0356A-CF1F-44A0-8044-E8E76E7CE803}" srcOrd="1" destOrd="0" parTransId="{2277AD12-10F0-4F17-8A79-8D30BAFEAAFB}" sibTransId="{38D0E6F1-EDCF-4EBA-81B7-E284C1D2B453}"/>
    <dgm:cxn modelId="{FD62B41A-A41C-4212-95E3-2F277D890845}" type="presOf" srcId="{FDE0356A-CF1F-44A0-8044-E8E76E7CE803}" destId="{CDCD69F4-A801-41E5-BC72-18063C68F462}" srcOrd="0" destOrd="0" presId="urn:microsoft.com/office/officeart/2008/layout/VerticalCurvedList"/>
    <dgm:cxn modelId="{860F2EEC-4EF2-4BAD-9277-E44B70BCDCC9}" type="presParOf" srcId="{5BEDA8AC-D846-4DA6-A4AE-DFCD09DB6057}" destId="{0B47A5D2-818B-4C2B-B633-523C1BA46984}" srcOrd="0" destOrd="0" presId="urn:microsoft.com/office/officeart/2008/layout/VerticalCurvedList"/>
    <dgm:cxn modelId="{910B4DEE-2547-4303-936A-4DF6CB21A817}" type="presParOf" srcId="{0B47A5D2-818B-4C2B-B633-523C1BA46984}" destId="{C29B7967-0F17-4776-BE50-CB83791953E4}" srcOrd="0" destOrd="0" presId="urn:microsoft.com/office/officeart/2008/layout/VerticalCurvedList"/>
    <dgm:cxn modelId="{1786FE30-9F98-49B5-B204-2F098F8FBE71}" type="presParOf" srcId="{C29B7967-0F17-4776-BE50-CB83791953E4}" destId="{349948DF-A2B7-43E2-9EA5-27E39C759190}" srcOrd="0" destOrd="0" presId="urn:microsoft.com/office/officeart/2008/layout/VerticalCurvedList"/>
    <dgm:cxn modelId="{61F727A0-CBD8-40EB-9B77-20026A0719A2}" type="presParOf" srcId="{C29B7967-0F17-4776-BE50-CB83791953E4}" destId="{1CF0FDDF-9CCC-4AC2-8778-544F771389DD}" srcOrd="1" destOrd="0" presId="urn:microsoft.com/office/officeart/2008/layout/VerticalCurvedList"/>
    <dgm:cxn modelId="{BBE84ADC-BC29-4765-813F-55537FD77469}" type="presParOf" srcId="{C29B7967-0F17-4776-BE50-CB83791953E4}" destId="{27A30C05-3622-4FF2-8669-2473BD63417F}" srcOrd="2" destOrd="0" presId="urn:microsoft.com/office/officeart/2008/layout/VerticalCurvedList"/>
    <dgm:cxn modelId="{24237481-22D8-477C-952E-C65A68F2882E}" type="presParOf" srcId="{C29B7967-0F17-4776-BE50-CB83791953E4}" destId="{E55FB95A-BAC4-4806-989A-CC0B883D962C}" srcOrd="3" destOrd="0" presId="urn:microsoft.com/office/officeart/2008/layout/VerticalCurvedList"/>
    <dgm:cxn modelId="{A66FF143-A889-4DDD-95FC-61F135AF2336}" type="presParOf" srcId="{0B47A5D2-818B-4C2B-B633-523C1BA46984}" destId="{41DCF146-D741-4922-A291-C5761997219A}" srcOrd="1" destOrd="0" presId="urn:microsoft.com/office/officeart/2008/layout/VerticalCurvedList"/>
    <dgm:cxn modelId="{84C7267D-95FC-4E54-B3B4-863EE2346E22}" type="presParOf" srcId="{0B47A5D2-818B-4C2B-B633-523C1BA46984}" destId="{BFDD5A4D-8BC3-4E31-A08D-DAF0003F2038}" srcOrd="2" destOrd="0" presId="urn:microsoft.com/office/officeart/2008/layout/VerticalCurvedList"/>
    <dgm:cxn modelId="{1FA2C31E-D6AB-4BE0-A613-39F95D4AFA3B}" type="presParOf" srcId="{BFDD5A4D-8BC3-4E31-A08D-DAF0003F2038}" destId="{89973E92-BD5E-4C5F-9A45-2A60BF06BD90}" srcOrd="0" destOrd="0" presId="urn:microsoft.com/office/officeart/2008/layout/VerticalCurvedList"/>
    <dgm:cxn modelId="{15B40C6E-16C6-44C7-81BD-B49876E72D30}" type="presParOf" srcId="{0B47A5D2-818B-4C2B-B633-523C1BA46984}" destId="{CDCD69F4-A801-41E5-BC72-18063C68F462}" srcOrd="3" destOrd="0" presId="urn:microsoft.com/office/officeart/2008/layout/VerticalCurvedList"/>
    <dgm:cxn modelId="{CC6E429B-4430-4741-AE2F-3BC99D2F59D7}" type="presParOf" srcId="{0B47A5D2-818B-4C2B-B633-523C1BA46984}" destId="{0B313CF9-908E-4CA3-879D-D18F7B50C388}" srcOrd="4" destOrd="0" presId="urn:microsoft.com/office/officeart/2008/layout/VerticalCurvedList"/>
    <dgm:cxn modelId="{F65ABE4E-07D5-443F-A136-4E05C445E5A0}" type="presParOf" srcId="{0B313CF9-908E-4CA3-879D-D18F7B50C388}" destId="{9CB1C139-F015-4340-9561-ECCBAAB03B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FDDF-9CCC-4AC2-8778-544F771389DD}">
      <dsp:nvSpPr>
        <dsp:cNvPr id="0" name=""/>
        <dsp:cNvSpPr/>
      </dsp:nvSpPr>
      <dsp:spPr>
        <a:xfrm>
          <a:off x="-3435927" y="-528299"/>
          <a:ext cx="4096710" cy="4096710"/>
        </a:xfrm>
        <a:prstGeom prst="blockArc">
          <a:avLst>
            <a:gd name="adj1" fmla="val 18900000"/>
            <a:gd name="adj2" fmla="val 2700000"/>
            <a:gd name="adj3" fmla="val 527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29999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41DCF146-D741-4922-A291-C5761997219A}">
      <dsp:nvSpPr>
        <dsp:cNvPr id="0" name=""/>
        <dsp:cNvSpPr/>
      </dsp:nvSpPr>
      <dsp:spPr>
        <a:xfrm>
          <a:off x="346470" y="233723"/>
          <a:ext cx="5710513" cy="46769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Maven </a:t>
          </a:r>
          <a:r>
            <a:rPr lang="zh-CN" altLang="en-US" sz="2000" b="1" kern="1200" dirty="0" smtClean="0"/>
            <a:t>技术要点</a:t>
          </a:r>
          <a:endParaRPr lang="zh-CN" altLang="en-US" sz="2000" b="1" kern="1200" dirty="0"/>
        </a:p>
      </dsp:txBody>
      <dsp:txXfrm>
        <a:off x="346470" y="233723"/>
        <a:ext cx="5710513" cy="467690"/>
      </dsp:txXfrm>
    </dsp:sp>
    <dsp:sp modelId="{89973E92-BD5E-4C5F-9A45-2A60BF06BD90}">
      <dsp:nvSpPr>
        <dsp:cNvPr id="0" name=""/>
        <dsp:cNvSpPr/>
      </dsp:nvSpPr>
      <dsp:spPr>
        <a:xfrm>
          <a:off x="54164" y="175262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D69F4-A801-41E5-BC72-18063C68F462}">
      <dsp:nvSpPr>
        <dsp:cNvPr id="0" name=""/>
        <dsp:cNvSpPr/>
      </dsp:nvSpPr>
      <dsp:spPr>
        <a:xfrm>
          <a:off x="614608" y="935381"/>
          <a:ext cx="5442375" cy="46769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Jersey + </a:t>
          </a:r>
          <a:r>
            <a:rPr lang="en-US" altLang="zh-CN" sz="2000" b="1" kern="1200" dirty="0" err="1" smtClean="0"/>
            <a:t>Spring4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进行</a:t>
          </a:r>
          <a:r>
            <a:rPr lang="en-US" altLang="zh-CN" sz="2000" b="1" kern="1200" dirty="0" smtClean="0"/>
            <a:t>RESTful</a:t>
          </a:r>
          <a:r>
            <a:rPr lang="zh-CN" altLang="en-US" sz="2000" b="1" kern="1200" dirty="0" smtClean="0"/>
            <a:t>开发</a:t>
          </a:r>
          <a:r>
            <a:rPr lang="en-US" altLang="zh-CN" sz="2000" b="1" kern="1200" dirty="0" smtClean="0"/>
            <a:t> </a:t>
          </a:r>
          <a:endParaRPr lang="zh-CN" altLang="en-US" sz="2000" b="1" kern="1200" dirty="0"/>
        </a:p>
      </dsp:txBody>
      <dsp:txXfrm>
        <a:off x="614608" y="935381"/>
        <a:ext cx="5442375" cy="467690"/>
      </dsp:txXfrm>
    </dsp:sp>
    <dsp:sp modelId="{9CB1C139-F015-4340-9561-ECCBAAB03B2E}">
      <dsp:nvSpPr>
        <dsp:cNvPr id="0" name=""/>
        <dsp:cNvSpPr/>
      </dsp:nvSpPr>
      <dsp:spPr>
        <a:xfrm>
          <a:off x="322301" y="876920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BFAEB-6A9C-4C9C-A3AA-0F5BFC745CD6}">
      <dsp:nvSpPr>
        <dsp:cNvPr id="0" name=""/>
        <dsp:cNvSpPr/>
      </dsp:nvSpPr>
      <dsp:spPr>
        <a:xfrm>
          <a:off x="614608" y="1637039"/>
          <a:ext cx="5442375" cy="4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Jetty </a:t>
          </a:r>
          <a:r>
            <a:rPr lang="en-US" altLang="zh-CN" sz="2000" b="1" kern="1200" dirty="0" err="1" smtClean="0"/>
            <a:t>Embeded</a:t>
          </a:r>
          <a:r>
            <a:rPr lang="en-US" altLang="zh-CN" sz="2000" b="1" kern="1200" dirty="0" smtClean="0"/>
            <a:t> </a:t>
          </a:r>
          <a:r>
            <a:rPr lang="en-US" altLang="zh-CN" sz="2000" b="1" kern="1200" dirty="0" smtClean="0"/>
            <a:t>Server</a:t>
          </a:r>
          <a:endParaRPr lang="zh-CN" altLang="en-US" sz="2000" b="1" kern="1200" dirty="0"/>
        </a:p>
      </dsp:txBody>
      <dsp:txXfrm>
        <a:off x="614608" y="1637039"/>
        <a:ext cx="5442375" cy="467690"/>
      </dsp:txXfrm>
    </dsp:sp>
    <dsp:sp modelId="{105E97AC-21FE-4AD2-BEB4-CC63EF22D091}">
      <dsp:nvSpPr>
        <dsp:cNvPr id="0" name=""/>
        <dsp:cNvSpPr/>
      </dsp:nvSpPr>
      <dsp:spPr>
        <a:xfrm>
          <a:off x="322301" y="1578578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86229-776B-4085-809B-544219124E7F}">
      <dsp:nvSpPr>
        <dsp:cNvPr id="0" name=""/>
        <dsp:cNvSpPr/>
      </dsp:nvSpPr>
      <dsp:spPr>
        <a:xfrm>
          <a:off x="346470" y="2338697"/>
          <a:ext cx="5710513" cy="4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测试工具 </a:t>
          </a:r>
          <a:r>
            <a:rPr lang="en-US" altLang="zh-CN" sz="2000" b="1" kern="1200" dirty="0" smtClean="0"/>
            <a:t>Postman</a:t>
          </a:r>
          <a:endParaRPr lang="zh-CN" altLang="en-US" sz="2000" b="1" kern="1200" dirty="0"/>
        </a:p>
      </dsp:txBody>
      <dsp:txXfrm>
        <a:off x="346470" y="2338697"/>
        <a:ext cx="5710513" cy="467690"/>
      </dsp:txXfrm>
    </dsp:sp>
    <dsp:sp modelId="{1E1AA9CD-3446-453E-86D3-0850D9ECE301}">
      <dsp:nvSpPr>
        <dsp:cNvPr id="0" name=""/>
        <dsp:cNvSpPr/>
      </dsp:nvSpPr>
      <dsp:spPr>
        <a:xfrm>
          <a:off x="54164" y="2280236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69FF2-9B7E-480F-973B-B23AFF49555D}">
      <dsp:nvSpPr>
        <dsp:cNvPr id="0" name=""/>
        <dsp:cNvSpPr/>
      </dsp:nvSpPr>
      <dsp:spPr>
        <a:xfrm>
          <a:off x="1624" y="214355"/>
          <a:ext cx="1288690" cy="7732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核心模块</a:t>
          </a:r>
          <a:endParaRPr lang="zh-CN" altLang="en-US" sz="1800" kern="1200" dirty="0"/>
        </a:p>
      </dsp:txBody>
      <dsp:txXfrm>
        <a:off x="1624" y="214355"/>
        <a:ext cx="1288690" cy="773214"/>
      </dsp:txXfrm>
    </dsp:sp>
    <dsp:sp modelId="{F303D033-6845-49CA-889A-2D0D82C1EE01}">
      <dsp:nvSpPr>
        <dsp:cNvPr id="0" name=""/>
        <dsp:cNvSpPr/>
      </dsp:nvSpPr>
      <dsp:spPr>
        <a:xfrm>
          <a:off x="1419183" y="214355"/>
          <a:ext cx="1288690" cy="773214"/>
        </a:xfrm>
        <a:prstGeom prst="rect">
          <a:avLst/>
        </a:prstGeom>
        <a:solidFill>
          <a:schemeClr val="accent2">
            <a:hueOff val="-15662"/>
            <a:satOff val="-7953"/>
            <a:lumOff val="5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容器模块</a:t>
          </a:r>
          <a:endParaRPr lang="zh-CN" altLang="en-US" sz="1800" kern="1200" dirty="0"/>
        </a:p>
      </dsp:txBody>
      <dsp:txXfrm>
        <a:off x="1419183" y="214355"/>
        <a:ext cx="1288690" cy="773214"/>
      </dsp:txXfrm>
    </dsp:sp>
    <dsp:sp modelId="{EBC14B93-2377-4BE5-B6BB-8F90588DA484}">
      <dsp:nvSpPr>
        <dsp:cNvPr id="0" name=""/>
        <dsp:cNvSpPr/>
      </dsp:nvSpPr>
      <dsp:spPr>
        <a:xfrm>
          <a:off x="2836742" y="214355"/>
          <a:ext cx="1288690" cy="773214"/>
        </a:xfrm>
        <a:prstGeom prst="rect">
          <a:avLst/>
        </a:prstGeom>
        <a:solidFill>
          <a:schemeClr val="accent2">
            <a:hueOff val="-31324"/>
            <a:satOff val="-15906"/>
            <a:lumOff val="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Media</a:t>
          </a:r>
          <a:r>
            <a:rPr lang="zh-CN" altLang="en-US" sz="1800" kern="1200" dirty="0" smtClean="0"/>
            <a:t>模块</a:t>
          </a:r>
          <a:endParaRPr lang="zh-CN" altLang="en-US" sz="1800" kern="1200" dirty="0"/>
        </a:p>
      </dsp:txBody>
      <dsp:txXfrm>
        <a:off x="2836742" y="214355"/>
        <a:ext cx="1288690" cy="773214"/>
      </dsp:txXfrm>
    </dsp:sp>
    <dsp:sp modelId="{6099DB08-831F-4710-AEBB-394D41811AA0}">
      <dsp:nvSpPr>
        <dsp:cNvPr id="0" name=""/>
        <dsp:cNvSpPr/>
      </dsp:nvSpPr>
      <dsp:spPr>
        <a:xfrm>
          <a:off x="4254301" y="214355"/>
          <a:ext cx="1288690" cy="773214"/>
        </a:xfrm>
        <a:prstGeom prst="rect">
          <a:avLst/>
        </a:prstGeom>
        <a:solidFill>
          <a:schemeClr val="accent2">
            <a:hueOff val="-46985"/>
            <a:satOff val="-23859"/>
            <a:lumOff val="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连接器模块</a:t>
          </a:r>
          <a:endParaRPr lang="zh-CN" altLang="en-US" sz="1800" kern="1200" dirty="0"/>
        </a:p>
      </dsp:txBody>
      <dsp:txXfrm>
        <a:off x="4254301" y="214355"/>
        <a:ext cx="1288690" cy="773214"/>
      </dsp:txXfrm>
    </dsp:sp>
    <dsp:sp modelId="{D4C7F678-BE7B-47FF-9FD7-B3B84A470570}">
      <dsp:nvSpPr>
        <dsp:cNvPr id="0" name=""/>
        <dsp:cNvSpPr/>
      </dsp:nvSpPr>
      <dsp:spPr>
        <a:xfrm>
          <a:off x="710403" y="1116438"/>
          <a:ext cx="1288690" cy="773214"/>
        </a:xfrm>
        <a:prstGeom prst="rect">
          <a:avLst/>
        </a:prstGeom>
        <a:solidFill>
          <a:schemeClr val="accent2">
            <a:hueOff val="-62647"/>
            <a:satOff val="-31813"/>
            <a:lumOff val="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扩展模块</a:t>
          </a:r>
          <a:endParaRPr lang="zh-CN" altLang="en-US" sz="1800" kern="1200" dirty="0"/>
        </a:p>
      </dsp:txBody>
      <dsp:txXfrm>
        <a:off x="710403" y="1116438"/>
        <a:ext cx="1288690" cy="773214"/>
      </dsp:txXfrm>
    </dsp:sp>
    <dsp:sp modelId="{ACD6070E-82EC-4D80-9F8E-DE361E0A5F8E}">
      <dsp:nvSpPr>
        <dsp:cNvPr id="0" name=""/>
        <dsp:cNvSpPr/>
      </dsp:nvSpPr>
      <dsp:spPr>
        <a:xfrm>
          <a:off x="2127962" y="1116438"/>
          <a:ext cx="1288690" cy="773214"/>
        </a:xfrm>
        <a:prstGeom prst="rect">
          <a:avLst/>
        </a:prstGeom>
        <a:solidFill>
          <a:schemeClr val="accent2">
            <a:hueOff val="-78309"/>
            <a:satOff val="-39766"/>
            <a:lumOff val="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测试框架</a:t>
          </a:r>
          <a:endParaRPr lang="zh-CN" altLang="en-US" sz="1800" kern="1200" dirty="0"/>
        </a:p>
      </dsp:txBody>
      <dsp:txXfrm>
        <a:off x="2127962" y="1116438"/>
        <a:ext cx="1288690" cy="773214"/>
      </dsp:txXfrm>
    </dsp:sp>
    <dsp:sp modelId="{921C2CCA-9DC9-4AB2-B579-990B5C1463F9}">
      <dsp:nvSpPr>
        <dsp:cNvPr id="0" name=""/>
        <dsp:cNvSpPr/>
      </dsp:nvSpPr>
      <dsp:spPr>
        <a:xfrm>
          <a:off x="3545522" y="1116438"/>
          <a:ext cx="1288690" cy="773214"/>
        </a:xfrm>
        <a:prstGeom prst="rect">
          <a:avLst/>
        </a:prstGeom>
        <a:solidFill>
          <a:schemeClr val="accent2">
            <a:hueOff val="-93971"/>
            <a:satOff val="-47719"/>
            <a:lumOff val="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GlassFish</a:t>
          </a:r>
          <a:r>
            <a:rPr lang="en-US" altLang="zh-CN" sz="1800" kern="1200" dirty="0" smtClean="0"/>
            <a:t> Bundle</a:t>
          </a:r>
          <a:endParaRPr lang="zh-CN" altLang="en-US" sz="1800" kern="1200" dirty="0"/>
        </a:p>
      </dsp:txBody>
      <dsp:txXfrm>
        <a:off x="3545522" y="1116438"/>
        <a:ext cx="1288690" cy="773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FDDF-9CCC-4AC2-8778-544F771389DD}">
      <dsp:nvSpPr>
        <dsp:cNvPr id="0" name=""/>
        <dsp:cNvSpPr/>
      </dsp:nvSpPr>
      <dsp:spPr>
        <a:xfrm>
          <a:off x="-3435927" y="-528299"/>
          <a:ext cx="4096710" cy="4096710"/>
        </a:xfrm>
        <a:prstGeom prst="blockArc">
          <a:avLst>
            <a:gd name="adj1" fmla="val 18900000"/>
            <a:gd name="adj2" fmla="val 2700000"/>
            <a:gd name="adj3" fmla="val 527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29999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41DCF146-D741-4922-A291-C5761997219A}">
      <dsp:nvSpPr>
        <dsp:cNvPr id="0" name=""/>
        <dsp:cNvSpPr/>
      </dsp:nvSpPr>
      <dsp:spPr>
        <a:xfrm>
          <a:off x="346470" y="233723"/>
          <a:ext cx="5710513" cy="46769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Maven </a:t>
          </a:r>
          <a:r>
            <a:rPr lang="zh-CN" altLang="en-US" sz="2000" b="1" kern="1200" dirty="0" smtClean="0"/>
            <a:t>技术要点</a:t>
          </a:r>
          <a:endParaRPr lang="zh-CN" altLang="en-US" sz="2000" b="1" kern="1200" dirty="0"/>
        </a:p>
      </dsp:txBody>
      <dsp:txXfrm>
        <a:off x="346470" y="233723"/>
        <a:ext cx="5710513" cy="467690"/>
      </dsp:txXfrm>
    </dsp:sp>
    <dsp:sp modelId="{89973E92-BD5E-4C5F-9A45-2A60BF06BD90}">
      <dsp:nvSpPr>
        <dsp:cNvPr id="0" name=""/>
        <dsp:cNvSpPr/>
      </dsp:nvSpPr>
      <dsp:spPr>
        <a:xfrm>
          <a:off x="54164" y="175262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D69F4-A801-41E5-BC72-18063C68F462}">
      <dsp:nvSpPr>
        <dsp:cNvPr id="0" name=""/>
        <dsp:cNvSpPr/>
      </dsp:nvSpPr>
      <dsp:spPr>
        <a:xfrm>
          <a:off x="614608" y="935381"/>
          <a:ext cx="5442375" cy="46769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Jersey + </a:t>
          </a:r>
          <a:r>
            <a:rPr lang="en-US" altLang="zh-CN" sz="2000" b="1" kern="1200" dirty="0" err="1" smtClean="0"/>
            <a:t>Spring4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进行</a:t>
          </a:r>
          <a:r>
            <a:rPr lang="en-US" altLang="zh-CN" sz="2000" b="1" kern="1200" dirty="0" smtClean="0"/>
            <a:t>RESTful</a:t>
          </a:r>
          <a:r>
            <a:rPr lang="zh-CN" altLang="en-US" sz="2000" b="1" kern="1200" dirty="0" smtClean="0"/>
            <a:t>开发</a:t>
          </a:r>
          <a:r>
            <a:rPr lang="en-US" altLang="zh-CN" sz="2000" b="1" kern="1200" dirty="0" smtClean="0"/>
            <a:t> </a:t>
          </a:r>
          <a:endParaRPr lang="zh-CN" altLang="en-US" sz="2000" b="1" kern="1200" dirty="0"/>
        </a:p>
      </dsp:txBody>
      <dsp:txXfrm>
        <a:off x="614608" y="935381"/>
        <a:ext cx="5442375" cy="467690"/>
      </dsp:txXfrm>
    </dsp:sp>
    <dsp:sp modelId="{9CB1C139-F015-4340-9561-ECCBAAB03B2E}">
      <dsp:nvSpPr>
        <dsp:cNvPr id="0" name=""/>
        <dsp:cNvSpPr/>
      </dsp:nvSpPr>
      <dsp:spPr>
        <a:xfrm>
          <a:off x="322301" y="876920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BFAEB-6A9C-4C9C-A3AA-0F5BFC745CD6}">
      <dsp:nvSpPr>
        <dsp:cNvPr id="0" name=""/>
        <dsp:cNvSpPr/>
      </dsp:nvSpPr>
      <dsp:spPr>
        <a:xfrm>
          <a:off x="614608" y="1637039"/>
          <a:ext cx="5442375" cy="46769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Jetty </a:t>
          </a:r>
          <a:r>
            <a:rPr lang="en-US" altLang="zh-CN" sz="2000" b="1" kern="1200" dirty="0" err="1" smtClean="0"/>
            <a:t>Embeded</a:t>
          </a:r>
          <a:r>
            <a:rPr lang="en-US" altLang="zh-CN" sz="2000" b="1" kern="1200" dirty="0" smtClean="0"/>
            <a:t> </a:t>
          </a:r>
          <a:r>
            <a:rPr lang="en-US" altLang="zh-CN" sz="2000" b="1" kern="1200" dirty="0" smtClean="0"/>
            <a:t>Server</a:t>
          </a:r>
          <a:endParaRPr lang="zh-CN" altLang="en-US" sz="2000" b="1" kern="1200" dirty="0"/>
        </a:p>
      </dsp:txBody>
      <dsp:txXfrm>
        <a:off x="614608" y="1637039"/>
        <a:ext cx="5442375" cy="467690"/>
      </dsp:txXfrm>
    </dsp:sp>
    <dsp:sp modelId="{105E97AC-21FE-4AD2-BEB4-CC63EF22D091}">
      <dsp:nvSpPr>
        <dsp:cNvPr id="0" name=""/>
        <dsp:cNvSpPr/>
      </dsp:nvSpPr>
      <dsp:spPr>
        <a:xfrm>
          <a:off x="322301" y="1578578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86229-776B-4085-809B-544219124E7F}">
      <dsp:nvSpPr>
        <dsp:cNvPr id="0" name=""/>
        <dsp:cNvSpPr/>
      </dsp:nvSpPr>
      <dsp:spPr>
        <a:xfrm>
          <a:off x="346470" y="2338697"/>
          <a:ext cx="5710513" cy="4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测试工具 </a:t>
          </a:r>
          <a:r>
            <a:rPr lang="en-US" altLang="zh-CN" sz="2000" b="1" kern="1200" dirty="0" smtClean="0"/>
            <a:t>Postman</a:t>
          </a:r>
          <a:endParaRPr lang="zh-CN" altLang="en-US" sz="2000" b="1" kern="1200" dirty="0"/>
        </a:p>
      </dsp:txBody>
      <dsp:txXfrm>
        <a:off x="346470" y="2338697"/>
        <a:ext cx="5710513" cy="467690"/>
      </dsp:txXfrm>
    </dsp:sp>
    <dsp:sp modelId="{1E1AA9CD-3446-453E-86D3-0850D9ECE301}">
      <dsp:nvSpPr>
        <dsp:cNvPr id="0" name=""/>
        <dsp:cNvSpPr/>
      </dsp:nvSpPr>
      <dsp:spPr>
        <a:xfrm>
          <a:off x="54164" y="2280236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FDDF-9CCC-4AC2-8778-544F771389DD}">
      <dsp:nvSpPr>
        <dsp:cNvPr id="0" name=""/>
        <dsp:cNvSpPr/>
      </dsp:nvSpPr>
      <dsp:spPr>
        <a:xfrm>
          <a:off x="-3435927" y="-528299"/>
          <a:ext cx="4096710" cy="4096710"/>
        </a:xfrm>
        <a:prstGeom prst="blockArc">
          <a:avLst>
            <a:gd name="adj1" fmla="val 18900000"/>
            <a:gd name="adj2" fmla="val 2700000"/>
            <a:gd name="adj3" fmla="val 527"/>
          </a:avLst>
        </a:prstGeom>
        <a:gradFill rotWithShape="1">
          <a:gsLst>
            <a:gs pos="0">
              <a:schemeClr val="accent4">
                <a:tint val="100000"/>
                <a:shade val="100000"/>
                <a:satMod val="129999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41DCF146-D741-4922-A291-C5761997219A}">
      <dsp:nvSpPr>
        <dsp:cNvPr id="0" name=""/>
        <dsp:cNvSpPr/>
      </dsp:nvSpPr>
      <dsp:spPr>
        <a:xfrm>
          <a:off x="346470" y="233723"/>
          <a:ext cx="5710513" cy="46769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Maven </a:t>
          </a:r>
          <a:r>
            <a:rPr lang="zh-CN" altLang="en-US" sz="2000" b="1" kern="1200" dirty="0" smtClean="0"/>
            <a:t>技术要点</a:t>
          </a:r>
          <a:endParaRPr lang="zh-CN" altLang="en-US" sz="2000" b="1" kern="1200" dirty="0"/>
        </a:p>
      </dsp:txBody>
      <dsp:txXfrm>
        <a:off x="346470" y="233723"/>
        <a:ext cx="5710513" cy="467690"/>
      </dsp:txXfrm>
    </dsp:sp>
    <dsp:sp modelId="{89973E92-BD5E-4C5F-9A45-2A60BF06BD90}">
      <dsp:nvSpPr>
        <dsp:cNvPr id="0" name=""/>
        <dsp:cNvSpPr/>
      </dsp:nvSpPr>
      <dsp:spPr>
        <a:xfrm>
          <a:off x="54164" y="175262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D69F4-A801-41E5-BC72-18063C68F462}">
      <dsp:nvSpPr>
        <dsp:cNvPr id="0" name=""/>
        <dsp:cNvSpPr/>
      </dsp:nvSpPr>
      <dsp:spPr>
        <a:xfrm>
          <a:off x="614608" y="935381"/>
          <a:ext cx="5442375" cy="46769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Jersey + </a:t>
          </a:r>
          <a:r>
            <a:rPr lang="en-US" altLang="zh-CN" sz="2000" b="1" kern="1200" dirty="0" err="1" smtClean="0"/>
            <a:t>Spring4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进行</a:t>
          </a:r>
          <a:r>
            <a:rPr lang="en-US" altLang="zh-CN" sz="2000" b="1" kern="1200" dirty="0" smtClean="0"/>
            <a:t>RESTful</a:t>
          </a:r>
          <a:r>
            <a:rPr lang="zh-CN" altLang="en-US" sz="2000" b="1" kern="1200" dirty="0" smtClean="0"/>
            <a:t>开发</a:t>
          </a:r>
          <a:r>
            <a:rPr lang="en-US" altLang="zh-CN" sz="2000" b="1" kern="1200" dirty="0" smtClean="0"/>
            <a:t> </a:t>
          </a:r>
          <a:endParaRPr lang="zh-CN" altLang="en-US" sz="2000" b="1" kern="1200" dirty="0"/>
        </a:p>
      </dsp:txBody>
      <dsp:txXfrm>
        <a:off x="614608" y="935381"/>
        <a:ext cx="5442375" cy="467690"/>
      </dsp:txXfrm>
    </dsp:sp>
    <dsp:sp modelId="{9CB1C139-F015-4340-9561-ECCBAAB03B2E}">
      <dsp:nvSpPr>
        <dsp:cNvPr id="0" name=""/>
        <dsp:cNvSpPr/>
      </dsp:nvSpPr>
      <dsp:spPr>
        <a:xfrm>
          <a:off x="322301" y="876920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BFAEB-6A9C-4C9C-A3AA-0F5BFC745CD6}">
      <dsp:nvSpPr>
        <dsp:cNvPr id="0" name=""/>
        <dsp:cNvSpPr/>
      </dsp:nvSpPr>
      <dsp:spPr>
        <a:xfrm>
          <a:off x="614608" y="1637039"/>
          <a:ext cx="5442375" cy="467690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Jetty Embed Server</a:t>
          </a:r>
          <a:endParaRPr lang="zh-CN" altLang="en-US" sz="2000" b="1" kern="1200" dirty="0"/>
        </a:p>
      </dsp:txBody>
      <dsp:txXfrm>
        <a:off x="614608" y="1637039"/>
        <a:ext cx="5442375" cy="467690"/>
      </dsp:txXfrm>
    </dsp:sp>
    <dsp:sp modelId="{105E97AC-21FE-4AD2-BEB4-CC63EF22D091}">
      <dsp:nvSpPr>
        <dsp:cNvPr id="0" name=""/>
        <dsp:cNvSpPr/>
      </dsp:nvSpPr>
      <dsp:spPr>
        <a:xfrm>
          <a:off x="322301" y="1578578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86229-776B-4085-809B-544219124E7F}">
      <dsp:nvSpPr>
        <dsp:cNvPr id="0" name=""/>
        <dsp:cNvSpPr/>
      </dsp:nvSpPr>
      <dsp:spPr>
        <a:xfrm>
          <a:off x="346470" y="2338697"/>
          <a:ext cx="5710513" cy="46769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23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测试工具 </a:t>
          </a:r>
          <a:r>
            <a:rPr lang="en-US" altLang="zh-CN" sz="2000" b="1" kern="1200" dirty="0" smtClean="0"/>
            <a:t>Postman</a:t>
          </a:r>
          <a:endParaRPr lang="zh-CN" altLang="en-US" sz="2000" b="1" kern="1200" dirty="0"/>
        </a:p>
      </dsp:txBody>
      <dsp:txXfrm>
        <a:off x="346470" y="2338697"/>
        <a:ext cx="5710513" cy="467690"/>
      </dsp:txXfrm>
    </dsp:sp>
    <dsp:sp modelId="{1E1AA9CD-3446-453E-86D3-0850D9ECE301}">
      <dsp:nvSpPr>
        <dsp:cNvPr id="0" name=""/>
        <dsp:cNvSpPr/>
      </dsp:nvSpPr>
      <dsp:spPr>
        <a:xfrm>
          <a:off x="54164" y="2280236"/>
          <a:ext cx="584613" cy="58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FDDF-9CCC-4AC2-8778-544F771389DD}">
      <dsp:nvSpPr>
        <dsp:cNvPr id="0" name=""/>
        <dsp:cNvSpPr/>
      </dsp:nvSpPr>
      <dsp:spPr>
        <a:xfrm>
          <a:off x="-2749577" y="-426502"/>
          <a:ext cx="3301277" cy="3301277"/>
        </a:xfrm>
        <a:prstGeom prst="blockArc">
          <a:avLst>
            <a:gd name="adj1" fmla="val 18900000"/>
            <a:gd name="adj2" fmla="val 2700000"/>
            <a:gd name="adj3" fmla="val 654"/>
          </a:avLst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83000">
              <a:schemeClr val="tx2">
                <a:lumMod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CF146-D741-4922-A291-C5761997219A}">
      <dsp:nvSpPr>
        <dsp:cNvPr id="0" name=""/>
        <dsp:cNvSpPr/>
      </dsp:nvSpPr>
      <dsp:spPr>
        <a:xfrm>
          <a:off x="450053" y="349760"/>
          <a:ext cx="5321335" cy="699422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16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开发流程</a:t>
          </a:r>
          <a:endParaRPr lang="zh-CN" altLang="en-US" sz="2000" b="1" kern="1200" dirty="0"/>
        </a:p>
      </dsp:txBody>
      <dsp:txXfrm>
        <a:off x="450053" y="349760"/>
        <a:ext cx="5321335" cy="699422"/>
      </dsp:txXfrm>
    </dsp:sp>
    <dsp:sp modelId="{89973E92-BD5E-4C5F-9A45-2A60BF06BD90}">
      <dsp:nvSpPr>
        <dsp:cNvPr id="0" name=""/>
        <dsp:cNvSpPr/>
      </dsp:nvSpPr>
      <dsp:spPr>
        <a:xfrm>
          <a:off x="12914" y="262332"/>
          <a:ext cx="874277" cy="8742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D69F4-A801-41E5-BC72-18063C68F462}">
      <dsp:nvSpPr>
        <dsp:cNvPr id="0" name=""/>
        <dsp:cNvSpPr/>
      </dsp:nvSpPr>
      <dsp:spPr>
        <a:xfrm>
          <a:off x="450053" y="1399089"/>
          <a:ext cx="5321335" cy="699422"/>
        </a:xfrm>
        <a:prstGeom prst="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16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实例</a:t>
          </a:r>
          <a:endParaRPr lang="zh-CN" altLang="en-US" sz="2000" b="1" kern="1200" dirty="0"/>
        </a:p>
      </dsp:txBody>
      <dsp:txXfrm>
        <a:off x="450053" y="1399089"/>
        <a:ext cx="5321335" cy="699422"/>
      </dsp:txXfrm>
    </dsp:sp>
    <dsp:sp modelId="{9CB1C139-F015-4340-9561-ECCBAAB03B2E}">
      <dsp:nvSpPr>
        <dsp:cNvPr id="0" name=""/>
        <dsp:cNvSpPr/>
      </dsp:nvSpPr>
      <dsp:spPr>
        <a:xfrm>
          <a:off x="12914" y="1311661"/>
          <a:ext cx="874277" cy="8742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238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 介绍服务端开发的一些东西。</a:t>
            </a:r>
            <a:endParaRPr lang="en-US" altLang="zh-CN" dirty="0" smtClean="0"/>
          </a:p>
          <a:p>
            <a:r>
              <a:rPr lang="zh-CN" altLang="en-US" dirty="0" smtClean="0"/>
              <a:t>分两部分：</a:t>
            </a:r>
            <a:endParaRPr lang="en-US" altLang="zh-CN" dirty="0" smtClean="0"/>
          </a:p>
          <a:p>
            <a:r>
              <a:rPr lang="en-US" altLang="zh-CN" dirty="0" smtClean="0"/>
              <a:t>Part</a:t>
            </a:r>
            <a:r>
              <a:rPr lang="en-US" altLang="zh-CN" baseline="0" dirty="0" smtClean="0"/>
              <a:t> One </a:t>
            </a:r>
            <a:r>
              <a:rPr lang="zh-CN" altLang="en-US" baseline="0" dirty="0" smtClean="0"/>
              <a:t>： 服务端开发所用的技术</a:t>
            </a:r>
            <a:endParaRPr lang="en-US" altLang="zh-CN" baseline="0" dirty="0" smtClean="0"/>
          </a:p>
          <a:p>
            <a:r>
              <a:rPr lang="en-US" altLang="zh-CN" baseline="0" dirty="0" smtClean="0"/>
              <a:t>Part Two </a:t>
            </a:r>
            <a:r>
              <a:rPr lang="zh-CN" altLang="en-US" baseline="0" dirty="0" smtClean="0"/>
              <a:t>： 开发一般流程及以实例进行说明，主要是对代码进行讲解</a:t>
            </a:r>
            <a:endParaRPr lang="en-US" altLang="zh-CN" baseline="0" dirty="0" smtClean="0"/>
          </a:p>
          <a:p>
            <a:r>
              <a:rPr lang="zh-CN" altLang="en-US" dirty="0" smtClean="0"/>
              <a:t>如果有大家都会的，可以不用讲的，提出来 我就跳过</a:t>
            </a:r>
            <a:r>
              <a:rPr lang="en-US" altLang="zh-CN" dirty="0" smtClean="0"/>
              <a:t>~~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53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的概念已经流行了很久了，相信大家都有所了解。简单的介绍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JAX-RS</a:t>
            </a:r>
          </a:p>
          <a:p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Java API for 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RESTful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Web Services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72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RESTEasy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社区提供的</a:t>
            </a:r>
            <a:r>
              <a:rPr lang="en-US" altLang="zh-CN" dirty="0" err="1" smtClean="0"/>
              <a:t>JAX</a:t>
            </a:r>
            <a:r>
              <a:rPr lang="en-US" altLang="zh-CN" dirty="0" smtClean="0"/>
              <a:t>-RS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1.Jersey</a:t>
            </a:r>
            <a:r>
              <a:rPr lang="zh-CN" altLang="en-US" dirty="0" smtClean="0"/>
              <a:t>核心模块由通用包、服务器实现和客户端实现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个子模块组成，是使用</a:t>
            </a:r>
            <a:r>
              <a:rPr lang="en-US" altLang="zh-CN" dirty="0" smtClean="0"/>
              <a:t>Jersey</a:t>
            </a:r>
            <a:r>
              <a:rPr lang="zh-CN" altLang="en-US" dirty="0" smtClean="0"/>
              <a:t>必需的依赖</a:t>
            </a: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 Jersey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种对应于外部容器的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容器，分别是</a:t>
            </a:r>
            <a:r>
              <a:rPr lang="en-US" altLang="zh-CN" dirty="0" smtClean="0"/>
              <a:t>Grizzly 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-HTTP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SIMPLE-HTTP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Grizzly 2</a:t>
            </a:r>
            <a:r>
              <a:rPr lang="zh-CN" altLang="en-US" dirty="0" smtClean="0"/>
              <a:t>同时提供了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容器。对于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的实现，</a:t>
            </a:r>
            <a:r>
              <a:rPr lang="en-US" altLang="zh-CN" dirty="0" smtClean="0"/>
              <a:t>Jersey</a:t>
            </a:r>
            <a:r>
              <a:rPr lang="zh-CN" altLang="en-US" dirty="0" smtClean="0"/>
              <a:t>提供了对</a:t>
            </a:r>
            <a:r>
              <a:rPr lang="en-US" altLang="zh-CN" dirty="0" smtClean="0"/>
              <a:t>Servlet </a:t>
            </a:r>
            <a:r>
              <a:rPr lang="en-US" altLang="zh-CN" dirty="0" err="1" smtClean="0"/>
              <a:t>2.x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Servlet </a:t>
            </a:r>
            <a:r>
              <a:rPr lang="en-US" altLang="zh-CN" dirty="0" err="1" smtClean="0"/>
              <a:t>3.x</a:t>
            </a:r>
            <a:r>
              <a:rPr lang="zh-CN" altLang="en-US" dirty="0" smtClean="0"/>
              <a:t>两个版本的实现</a:t>
            </a: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 Jersey Media</a:t>
            </a:r>
            <a:r>
              <a:rPr lang="zh-CN" altLang="en-US" dirty="0" smtClean="0"/>
              <a:t>模块是支持</a:t>
            </a:r>
            <a:r>
              <a:rPr lang="en-US" altLang="zh-CN" dirty="0" smtClean="0"/>
              <a:t>Jersey</a:t>
            </a:r>
            <a:r>
              <a:rPr lang="zh-CN" altLang="en-US" dirty="0" smtClean="0"/>
              <a:t>处理传输数据媒体类型的模块。该模块提供了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种处理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的方式，分别是</a:t>
            </a:r>
            <a:r>
              <a:rPr lang="en-US" altLang="zh-CN" dirty="0" smtClean="0"/>
              <a:t>Jackson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Jettison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MOXy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-P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71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&lt;!-- jersey --&gt;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&lt;dependency&gt;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org.glassfish.jersey.connectors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&gt;jersey-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apache-connector&lt;/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&lt;version&gt;${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jersey.version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}&lt;/version&gt;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&lt;/dependency&gt;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&lt;dependency&gt;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org.glassfish.jersey.containers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&gt;jersey-container-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servlet&lt;/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&lt;version&gt;${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jersey.version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}&lt;/version&gt;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&lt;/dependency&gt;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&lt;dependency&gt;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org.glassfish.jersey.media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&gt;jersey-media-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json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-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jackson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&lt;version&gt;${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jersey.version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}&lt;/version&gt;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&lt;/dependency&gt;</a:t>
            </a:r>
          </a:p>
          <a:p>
            <a:endParaRPr lang="zh-CN" altLang="en-US" sz="2200" dirty="0" smtClean="0"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&lt;!-- spring --&gt;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&lt;dependency&gt;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org.glassfish.jersey.ext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&gt;jersey-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spring3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20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&lt;!-- spring --&gt;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org.glassfish.jersey.ext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&gt;jersey-</a:t>
            </a:r>
            <a:r>
              <a:rPr lang="en-US" altLang="zh-CN" dirty="0" err="1" smtClean="0"/>
              <a:t>spring3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jersey.version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&lt;exclusions&gt;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&gt;spring-core&lt;/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&gt;spring-web&lt;/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&gt;spring-beans&lt;/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&gt;spring-context&lt;/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&gt;spring-expression&lt;/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&lt;/exclusions&gt;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&gt;spring-core&lt;/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&gt;spring-context&lt;/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&lt;exclusions&gt;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&gt;commons-logging&lt;/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&gt;commons-logging&lt;/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&lt;/exclusion&gt;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&lt;/exclusions&gt;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&gt;spring-web&lt;/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</a:t>
            </a:r>
            <a:r>
              <a:rPr lang="en-US" altLang="zh-CN" dirty="0" err="1" smtClean="0"/>
              <a:t>jdbc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</a:t>
            </a:r>
            <a:r>
              <a:rPr lang="en-US" altLang="zh-CN" dirty="0" err="1" smtClean="0"/>
              <a:t>orm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&gt;spring-test&lt;/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&lt;version&gt;${</a:t>
            </a:r>
            <a:r>
              <a:rPr lang="en-US" altLang="zh-CN" dirty="0" err="1" smtClean="0"/>
              <a:t>spring.version</a:t>
            </a:r>
            <a:r>
              <a:rPr lang="en-US" altLang="zh-CN" dirty="0" smtClean="0"/>
              <a:t>}&lt;/version&gt;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&lt;/dependency&gt;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817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方法注解可以定义在接口</a:t>
            </a:r>
          </a:p>
        </p:txBody>
      </p:sp>
    </p:spTree>
    <p:extLst>
      <p:ext uri="{BB962C8B-B14F-4D97-AF65-F5344CB8AC3E}">
        <p14:creationId xmlns:p14="http://schemas.microsoft.com/office/powerpoint/2010/main" val="368033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0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REST</a:t>
            </a:r>
            <a:r>
              <a:rPr lang="zh-CN" altLang="en-US" dirty="0" smtClean="0"/>
              <a:t>接口会以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作为主要的传输格式</a:t>
            </a:r>
          </a:p>
        </p:txBody>
      </p:sp>
    </p:spTree>
    <p:extLst>
      <p:ext uri="{BB962C8B-B14F-4D97-AF65-F5344CB8AC3E}">
        <p14:creationId xmlns:p14="http://schemas.microsoft.com/office/powerpoint/2010/main" val="790584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只会介绍项目中可能用到的技术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每种技术都可以单独拿出来讲，也能买到相应的书籍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498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www.eclipse.org</a:t>
            </a:r>
            <a:r>
              <a:rPr lang="en-US" altLang="zh-CN" dirty="0" smtClean="0"/>
              <a:t>/jetty/documentation/current/embedding-</a:t>
            </a:r>
            <a:r>
              <a:rPr lang="en-US" altLang="zh-CN" dirty="0" err="1" smtClean="0"/>
              <a:t>jetty.html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63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只会介绍项目中可能用到的技术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每种技术都可以单独拿出来讲，也能买到相应的书籍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只是项目中可能用到的技术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jersey spring jetty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都有自己的知识体系</a:t>
            </a:r>
            <a:endParaRPr lang="en-US" altLang="zh-CN" baseline="0" dirty="0" smtClean="0"/>
          </a:p>
          <a:p>
            <a:r>
              <a:rPr lang="zh-CN" altLang="en-US" dirty="0" smtClean="0"/>
              <a:t>每种技术都可以单独拿出来讲，也能买到相应的书籍</a:t>
            </a:r>
            <a:endParaRPr lang="en-US" altLang="zh-CN" dirty="0" smtClean="0"/>
          </a:p>
          <a:p>
            <a:r>
              <a:rPr lang="zh-CN" altLang="en-US" dirty="0" smtClean="0"/>
              <a:t>进行一些必要的介绍，因为开发中会用到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062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17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JAVA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90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07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410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10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722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342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111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009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67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不讲：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具体的配置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部门 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仓库构建</a:t>
            </a:r>
            <a:endParaRPr lang="en-US" altLang="zh-CN" dirty="0" smtClean="0"/>
          </a:p>
          <a:p>
            <a:r>
              <a:rPr lang="en-US" altLang="zh-CN" sz="2200" b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OS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b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Output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b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Windows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M2_HOME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=C:\Program Files\Apache Software Foundation\apache-maven-3.2.1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M2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=%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M2_HOME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%\bin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MAVEN_OPTS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=-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Xms256m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-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Xmx512m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b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Linux/Mac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export 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M2_HOME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=/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usr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/local/apache-maven/apache-maven-3.2.1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export 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M2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=%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M2_HOME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%/bin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export 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MAVEN_OPTS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=-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Xms256m</a:t>
            </a:r>
            <a:r>
              <a:rPr lang="en-US" altLang="zh-CN" sz="2200" i="1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-</a:t>
            </a:r>
            <a:r>
              <a:rPr lang="en-US" altLang="zh-CN" sz="2200" i="1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Xmx512m</a:t>
            </a:r>
            <a:endParaRPr lang="zh-CN" altLang="zh-CN" sz="220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578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62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19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498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7686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22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9021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597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661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609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和</a:t>
            </a:r>
            <a:r>
              <a:rPr lang="en-US" altLang="zh-CN" dirty="0" err="1" smtClean="0"/>
              <a:t>strust2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对每次请求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写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配置文件作对比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由于提的需求太多</a:t>
            </a:r>
            <a:endParaRPr lang="en-US" altLang="zh-CN" dirty="0" smtClean="0"/>
          </a:p>
          <a:p>
            <a:r>
              <a:rPr lang="zh-CN" altLang="en-US" dirty="0" smtClean="0"/>
              <a:t>要分析的点太多</a:t>
            </a:r>
            <a:endParaRPr lang="en-US" altLang="zh-CN" dirty="0" smtClean="0"/>
          </a:p>
          <a:p>
            <a:r>
              <a:rPr lang="zh-CN" altLang="en-US" dirty="0" smtClean="0"/>
              <a:t>我们不可能对每个分析点都写一个</a:t>
            </a:r>
            <a:r>
              <a:rPr lang="en-US" altLang="zh-CN" dirty="0" err="1" smtClean="0"/>
              <a:t>Resouce</a:t>
            </a:r>
            <a:r>
              <a:rPr lang="zh-CN" altLang="en-US" dirty="0" smtClean="0"/>
              <a:t>进行处理，会有好多代码重复。</a:t>
            </a:r>
            <a:endParaRPr lang="en-US" altLang="zh-CN" dirty="0" smtClean="0"/>
          </a:p>
          <a:p>
            <a:r>
              <a:rPr lang="zh-CN" altLang="en-US" dirty="0" smtClean="0"/>
              <a:t>把一些可以重用的代码放到</a:t>
            </a:r>
            <a:r>
              <a:rPr lang="en-US" altLang="zh-CN" dirty="0" err="1" smtClean="0"/>
              <a:t>IEventResouce</a:t>
            </a:r>
            <a:r>
              <a:rPr lang="zh-CN" altLang="en-US" dirty="0" smtClean="0"/>
              <a:t>中进行实现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14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8213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总结了几个基本的业务点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0844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总结了几个基本的业务点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9814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455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0154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263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4649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65034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5331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447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5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maven </a:t>
            </a:r>
            <a:r>
              <a:rPr lang="zh-CN" altLang="en-US" dirty="0" smtClean="0"/>
              <a:t>过程中小技巧</a:t>
            </a:r>
            <a:endParaRPr lang="en-US" altLang="zh-CN" dirty="0" smtClean="0"/>
          </a:p>
          <a:p>
            <a:r>
              <a:rPr lang="zh-CN" altLang="en-US" dirty="0" smtClean="0"/>
              <a:t>解决问题一些可能会遇到的问题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36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09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3.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&lt;plugin&gt;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org.apache.tomcat.maven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tomcat7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-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maven-plugin&lt;/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&lt;version&gt;2.2&lt;/version&gt;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&lt;configuration&gt;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url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&gt;http://192.168.48.164:6080/manager/text&lt;/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url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  &lt;username&gt;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liucheng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&lt;/username&gt;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  &lt;password&gt;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liucheng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&lt;/password&gt;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 &lt;!--  &lt;path&gt;/analysis&lt;/path&gt; --&gt;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&lt;/configuration&gt;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&lt;/plugin&gt;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&lt;plugin&gt;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org.apache.maven.plugins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groupId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maven-war-plugin&lt;/</a:t>
            </a:r>
            <a:r>
              <a:rPr lang="en-US" altLang="zh-CN" sz="2200" u="sng" dirty="0" err="1" smtClean="0">
                <a:latin typeface="+mj-lt"/>
                <a:ea typeface="+mj-ea"/>
                <a:cs typeface="+mj-cs"/>
                <a:sym typeface="Helvetica Neue"/>
              </a:rPr>
              <a:t>artifactId</a:t>
            </a:r>
            <a:r>
              <a:rPr lang="en-US" altLang="zh-CN" sz="2200" u="sng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&lt;version&gt;2.3&lt;/version&gt;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&lt;configuration&gt;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  &lt;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failOnMissingWebXml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&gt;false&lt;/</a:t>
            </a:r>
            <a:r>
              <a:rPr lang="en-US" altLang="zh-CN" sz="2200" dirty="0" err="1" smtClean="0">
                <a:latin typeface="+mj-lt"/>
                <a:ea typeface="+mj-ea"/>
                <a:cs typeface="+mj-cs"/>
                <a:sym typeface="Helvetica Neue"/>
              </a:rPr>
              <a:t>failOnMissingWebXml</a:t>
            </a:r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  &lt;/configuration&gt;</a:t>
            </a:r>
          </a:p>
          <a:p>
            <a:r>
              <a:rPr lang="en-US" altLang="zh-CN" sz="2200" dirty="0" smtClean="0">
                <a:latin typeface="+mj-lt"/>
                <a:ea typeface="+mj-ea"/>
                <a:cs typeface="+mj-cs"/>
                <a:sym typeface="Helvetica Neue"/>
              </a:rPr>
              <a:t>      &lt;/plugin&gt;</a:t>
            </a:r>
          </a:p>
          <a:p>
            <a:endParaRPr lang="en-US" altLang="zh-CN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4.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参数比较：</a:t>
            </a:r>
          </a:p>
          <a:p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-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DskipTests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，不执行测试用例，但编译测试用例类生成相应的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class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文件至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target/test-classes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下。</a:t>
            </a:r>
          </a:p>
          <a:p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-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Dmaven.test.skip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=true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，不执行测试用例，也不编译测试用例类。</a:t>
            </a:r>
          </a:p>
          <a:p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有时不编译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test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会出错</a:t>
            </a:r>
            <a:endParaRPr lang="en-US" altLang="zh-CN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US" altLang="zh-CN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maven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转为工程一般工程： 工程右键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---&gt;Maven---&gt;Disable Maven Nature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转为一般工程。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一般工程转为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maven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工程： 工程右键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---&gt;Configure---&gt;Convert to Maven Project</a:t>
            </a:r>
            <a:endParaRPr lang="zh-CN" altLang="en-US" sz="2200" b="0" i="0" dirty="0" smtClean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99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在实际的开发中会一点点的认识到有多么方便</a:t>
            </a:r>
            <a:endParaRPr lang="en-US" altLang="zh-CN" dirty="0" smtClean="0"/>
          </a:p>
          <a:p>
            <a:r>
              <a:rPr lang="zh-CN" altLang="en-US" dirty="0" smtClean="0"/>
              <a:t>第二个要讲的项目中用到的开发技术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89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35099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143000" y="3602037"/>
            <a:ext cx="6858000" cy="32559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64928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762625" cy="6492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8"/>
          <p:cNvGrpSpPr/>
          <p:nvPr/>
        </p:nvGrpSpPr>
        <p:grpSpPr>
          <a:xfrm>
            <a:off x="6948264" y="290805"/>
            <a:ext cx="2021176" cy="443365"/>
            <a:chOff x="0" y="0"/>
            <a:chExt cx="2021174" cy="443364"/>
          </a:xfrm>
        </p:grpSpPr>
        <p:sp>
          <p:nvSpPr>
            <p:cNvPr id="115" name="Shape 115"/>
            <p:cNvSpPr/>
            <p:nvPr/>
          </p:nvSpPr>
          <p:spPr>
            <a:xfrm>
              <a:off x="1396781" y="0"/>
              <a:ext cx="624394" cy="399313"/>
            </a:xfrm>
            <a:prstGeom prst="rect">
              <a:avLst/>
            </a:prstGeom>
            <a:solidFill>
              <a:srgbClr val="B01F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116" name="image1.png" descr="E:\work\S-曙光20120720\logo\曙光组合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262"/>
              <a:ext cx="1111766" cy="420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Shape 117"/>
            <p:cNvSpPr/>
            <p:nvPr/>
          </p:nvSpPr>
          <p:spPr>
            <a:xfrm>
              <a:off x="1222184" y="0"/>
              <a:ext cx="87299" cy="399313"/>
            </a:xfrm>
            <a:prstGeom prst="rect">
              <a:avLst/>
            </a:prstGeom>
            <a:solidFill>
              <a:srgbClr val="B01F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Shape 119"/>
          <p:cNvSpPr/>
          <p:nvPr/>
        </p:nvSpPr>
        <p:spPr>
          <a:xfrm>
            <a:off x="250825" y="804591"/>
            <a:ext cx="2880000" cy="1"/>
          </a:xfrm>
          <a:prstGeom prst="line">
            <a:avLst/>
          </a:prstGeom>
          <a:ln w="444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323528" y="2060848"/>
            <a:ext cx="4608514" cy="57148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  <a:lvl2pPr marL="702128" indent="-244928">
              <a:spcBef>
                <a:spcPts val="500"/>
              </a:spcBef>
              <a:buFontTx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43000" indent="-228600">
              <a:spcBef>
                <a:spcPts val="500"/>
              </a:spcBef>
              <a:buFontTx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45920" indent="-274320">
              <a:spcBef>
                <a:spcPts val="500"/>
              </a:spcBef>
              <a:buFontTx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03120" indent="-274320">
              <a:spcBef>
                <a:spcPts val="500"/>
              </a:spcBef>
              <a:buFontTx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8463260" y="324872"/>
            <a:ext cx="388640" cy="37523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23887" y="0"/>
            <a:ext cx="7886701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623887" y="4589462"/>
            <a:ext cx="7886701" cy="22685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67150" cy="5032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30237" y="365125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630237" y="0"/>
            <a:ext cx="2949576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887787" y="987425"/>
            <a:ext cx="4629151" cy="58705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630237" y="0"/>
            <a:ext cx="2949576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630237" y="2057400"/>
            <a:ext cx="2949576" cy="480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600"/>
            </a:lvl1pPr>
            <a:lvl2pPr marL="0" indent="457200">
              <a:spcBef>
                <a:spcPts val="300"/>
              </a:spcBef>
              <a:buSzTx/>
              <a:buFontTx/>
              <a:buNone/>
              <a:defRPr sz="1600"/>
            </a:lvl2pPr>
            <a:lvl3pPr marL="0" indent="914400">
              <a:spcBef>
                <a:spcPts val="300"/>
              </a:spcBef>
              <a:buSzTx/>
              <a:buFontTx/>
              <a:buNone/>
              <a:defRPr sz="1600"/>
            </a:lvl3pPr>
            <a:lvl4pPr marL="0" indent="1371600">
              <a:spcBef>
                <a:spcPts val="300"/>
              </a:spcBef>
              <a:buSzTx/>
              <a:buFontTx/>
              <a:buNone/>
              <a:defRPr sz="1600"/>
            </a:lvl4pPr>
            <a:lvl5pPr marL="0" indent="1828800">
              <a:spcBef>
                <a:spcPts val="300"/>
              </a:spcBef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46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91440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91440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jersey.java.net/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743024" y="2449829"/>
            <a:ext cx="5657957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1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zh-CN" altLang="en-US" dirty="0" smtClean="0"/>
              <a:t>服务端开发技术及</a:t>
            </a:r>
            <a:r>
              <a:rPr lang="zh-CN" altLang="en-US" dirty="0"/>
              <a:t>开发</a:t>
            </a:r>
            <a:r>
              <a:rPr lang="zh-CN" altLang="en-US" dirty="0" smtClean="0"/>
              <a:t>流程培训</a:t>
            </a:r>
          </a:p>
        </p:txBody>
      </p:sp>
      <p:sp>
        <p:nvSpPr>
          <p:cNvPr id="144" name="Shape 144"/>
          <p:cNvSpPr/>
          <p:nvPr/>
        </p:nvSpPr>
        <p:spPr>
          <a:xfrm>
            <a:off x="5940152" y="4869160"/>
            <a:ext cx="178155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刘 成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 sz="2000"/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8/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/2016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err="1"/>
              <a:t>Spring4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05273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39552" y="1052736"/>
            <a:ext cx="7489367" cy="473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1. REST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简单介绍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Representational State Transfer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）源于一篇学术论文，论文中指出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可缓存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有统一接口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可按需编码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跨平台、跨语言的一种架构风格，不是一种标准或者协议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服务标准规范。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513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smtClean="0"/>
              <a:t>Spring 4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016" y="1052736"/>
            <a:ext cx="8209447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2. Jersey 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简介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Jersey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标准的一个实现，是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服务的“正统”工具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jersey.java.net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七大模块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41541741"/>
              </p:ext>
            </p:extLst>
          </p:nvPr>
        </p:nvGraphicFramePr>
        <p:xfrm>
          <a:off x="1475656" y="3573016"/>
          <a:ext cx="554461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7678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smtClean="0"/>
              <a:t>Spring 4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48880"/>
            <a:ext cx="5760640" cy="11521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59884" y="4293096"/>
            <a:ext cx="6301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这些模块都会依赖</a:t>
            </a:r>
            <a:r>
              <a:rPr lang="zh-CN" altLang="en-US" sz="2000" dirty="0">
                <a:solidFill>
                  <a:schemeClr val="accent1"/>
                </a:solidFill>
              </a:rPr>
              <a:t>核心</a:t>
            </a:r>
            <a:r>
              <a:rPr lang="zh-CN" altLang="en-US" sz="2000" dirty="0" smtClean="0">
                <a:solidFill>
                  <a:schemeClr val="accent1"/>
                </a:solidFill>
              </a:rPr>
              <a:t>模块，所以不需要在</a:t>
            </a:r>
            <a:r>
              <a:rPr lang="en-US" altLang="zh-CN" sz="2000" dirty="0" err="1" smtClean="0">
                <a:solidFill>
                  <a:schemeClr val="accent1"/>
                </a:solidFill>
              </a:rPr>
              <a:t>pom</a:t>
            </a:r>
            <a:r>
              <a:rPr lang="zh-CN" altLang="en-US" sz="2000" dirty="0" smtClean="0">
                <a:solidFill>
                  <a:schemeClr val="accent1"/>
                </a:solidFill>
              </a:rPr>
              <a:t>中引入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7905" y="1385715"/>
            <a:ext cx="4762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一般开发，只需要在</a:t>
            </a:r>
            <a:r>
              <a:rPr lang="en-US" altLang="zh-CN" sz="2000" dirty="0" err="1" smtClean="0"/>
              <a:t>pom</a:t>
            </a:r>
            <a:r>
              <a:rPr lang="zh-CN" altLang="en-US" sz="2000" dirty="0" smtClean="0"/>
              <a:t>中引入如下模块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9164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smtClean="0"/>
              <a:t>Spring 4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016" y="976662"/>
            <a:ext cx="8209447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3. Jersey 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与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Spring4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整合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000" dirty="0" smtClean="0"/>
              <a:t>Jersey</a:t>
            </a:r>
            <a:r>
              <a:rPr lang="zh-CN" altLang="en-US" sz="2000" dirty="0" smtClean="0"/>
              <a:t>的扩展模块只支持</a:t>
            </a:r>
            <a:r>
              <a:rPr lang="en-US" altLang="zh-CN" sz="2000" dirty="0" err="1" smtClean="0"/>
              <a:t>spring3</a:t>
            </a:r>
            <a:r>
              <a:rPr lang="zh-CN" altLang="en-US" sz="2000" dirty="0" smtClean="0"/>
              <a:t>，即 </a:t>
            </a:r>
            <a:endParaRPr lang="en-US" altLang="zh-CN" sz="2000" dirty="0" smtClean="0"/>
          </a:p>
          <a:p>
            <a:r>
              <a:rPr lang="en-US" altLang="zh-CN" sz="2000" dirty="0">
                <a:sym typeface="Helvetica Neue"/>
              </a:rPr>
              <a:t> </a:t>
            </a:r>
            <a:r>
              <a:rPr lang="en-US" altLang="zh-CN" sz="2000" dirty="0" smtClean="0">
                <a:sym typeface="Helvetica Neue"/>
              </a:rPr>
              <a:t>                                                    &lt;</a:t>
            </a:r>
            <a:r>
              <a:rPr lang="en-US" altLang="zh-CN" sz="2000" dirty="0" err="1">
                <a:sym typeface="Helvetica Neue"/>
              </a:rPr>
              <a:t>artifactId</a:t>
            </a:r>
            <a:r>
              <a:rPr lang="en-US" altLang="zh-CN" sz="2000" dirty="0">
                <a:sym typeface="Helvetica Neue"/>
              </a:rPr>
              <a:t>&gt;jersey-</a:t>
            </a:r>
            <a:r>
              <a:rPr lang="en-US" altLang="zh-CN" sz="2000" dirty="0" err="1">
                <a:sym typeface="Helvetica Neue"/>
              </a:rPr>
              <a:t>spring3</a:t>
            </a:r>
            <a:r>
              <a:rPr lang="en-US" altLang="zh-CN" sz="2000" dirty="0">
                <a:sym typeface="Helvetica Neue"/>
              </a:rPr>
              <a:t>&lt;/</a:t>
            </a:r>
            <a:r>
              <a:rPr lang="en-US" altLang="zh-CN" sz="2000" dirty="0" err="1">
                <a:sym typeface="Helvetica Neue"/>
              </a:rPr>
              <a:t>artifactId</a:t>
            </a:r>
            <a:r>
              <a:rPr lang="en-US" altLang="zh-CN" sz="2000" dirty="0">
                <a:sym typeface="Helvetica Neue"/>
              </a:rPr>
              <a:t>&gt;</a:t>
            </a:r>
            <a:endParaRPr lang="zh-CN" altLang="en-US" sz="20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方法：充分利用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在</a:t>
            </a:r>
            <a:r>
              <a:rPr lang="en-US" altLang="zh-CN" sz="2000" dirty="0" smtClean="0"/>
              <a:t>jersey-</a:t>
            </a:r>
            <a:r>
              <a:rPr lang="en-US" altLang="zh-CN" sz="2000" dirty="0" err="1" smtClean="0"/>
              <a:t>spring3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配置上</a:t>
            </a:r>
            <a:r>
              <a:rPr lang="en-US" altLang="zh-CN" sz="2000" dirty="0"/>
              <a:t>&lt;exclusions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标签，将</a:t>
            </a:r>
            <a:r>
              <a:rPr lang="en-US" altLang="zh-CN" sz="2000" dirty="0" err="1" smtClean="0"/>
              <a:t>spring3</a:t>
            </a:r>
            <a:r>
              <a:rPr lang="zh-CN" altLang="en-US" sz="2000" dirty="0" smtClean="0"/>
              <a:t>相关的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包都排除，然后逐个添加</a:t>
            </a:r>
            <a:r>
              <a:rPr lang="en-US" altLang="zh-CN" sz="2000" dirty="0" err="1" smtClean="0"/>
              <a:t>spring4</a:t>
            </a:r>
            <a:r>
              <a:rPr lang="zh-CN" altLang="en-US" sz="2000" dirty="0" smtClean="0"/>
              <a:t>的依赖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6" y="2564904"/>
            <a:ext cx="4627642" cy="4032448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04" y="2564904"/>
            <a:ext cx="4013076" cy="4239037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067943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smtClean="0"/>
              <a:t>Spring 4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016" y="976662"/>
            <a:ext cx="82094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常用的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HTTP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请求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及常用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注解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016" y="1988840"/>
            <a:ext cx="8172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GET </a:t>
            </a:r>
            <a:r>
              <a:rPr lang="zh-CN" altLang="en-US" sz="2000" dirty="0" smtClean="0"/>
              <a:t>用于读取资源，</a:t>
            </a:r>
            <a:r>
              <a:rPr lang="zh-CN" altLang="en-US" sz="2000" dirty="0"/>
              <a:t>注解</a:t>
            </a:r>
            <a:r>
              <a:rPr lang="en-US" altLang="zh-CN" sz="2000" dirty="0" smtClean="0"/>
              <a:t>@GET</a:t>
            </a:r>
          </a:p>
          <a:p>
            <a:r>
              <a:rPr lang="en-US" altLang="zh-CN" sz="2000" dirty="0" smtClean="0"/>
              <a:t>POST</a:t>
            </a:r>
            <a:r>
              <a:rPr lang="zh-CN" altLang="en-US" sz="2000" dirty="0" smtClean="0"/>
              <a:t>用于添加资源，</a:t>
            </a:r>
            <a:r>
              <a:rPr lang="zh-CN" altLang="en-US" sz="2000" dirty="0"/>
              <a:t>注解 </a:t>
            </a:r>
            <a:r>
              <a:rPr lang="en-US" altLang="zh-CN" sz="2000" dirty="0" smtClean="0"/>
              <a:t>@POST</a:t>
            </a:r>
          </a:p>
          <a:p>
            <a:r>
              <a:rPr lang="en-US" altLang="zh-CN" sz="2000" dirty="0" smtClean="0"/>
              <a:t>PUT</a:t>
            </a:r>
            <a:r>
              <a:rPr lang="zh-CN" altLang="en-US" sz="2000" dirty="0"/>
              <a:t>用于</a:t>
            </a:r>
            <a:r>
              <a:rPr lang="zh-CN" altLang="en-US" sz="2000" dirty="0" smtClean="0"/>
              <a:t>更新</a:t>
            </a:r>
            <a:r>
              <a:rPr lang="zh-CN" altLang="en-US" sz="2000" dirty="0"/>
              <a:t>或添加</a:t>
            </a:r>
            <a:r>
              <a:rPr lang="zh-CN" altLang="en-US" sz="2000" dirty="0" smtClean="0"/>
              <a:t>资源，注解 </a:t>
            </a:r>
            <a:r>
              <a:rPr lang="en-US" altLang="zh-CN" sz="2000" dirty="0" smtClean="0"/>
              <a:t>@PUT</a:t>
            </a:r>
          </a:p>
          <a:p>
            <a:r>
              <a:rPr lang="en-US" altLang="zh-CN" sz="2000" dirty="0" smtClean="0"/>
              <a:t>DELETE</a:t>
            </a:r>
            <a:r>
              <a:rPr lang="zh-CN" altLang="en-US" sz="2000" dirty="0" smtClean="0"/>
              <a:t>用于删除资源，注解</a:t>
            </a:r>
            <a:r>
              <a:rPr lang="en-US" altLang="zh-CN" sz="2000" dirty="0" smtClean="0"/>
              <a:t>@delete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@Path</a:t>
            </a:r>
            <a:r>
              <a:rPr lang="zh-CN" altLang="en-US" sz="2000" dirty="0" smtClean="0"/>
              <a:t>，资源路径</a:t>
            </a:r>
            <a:endParaRPr lang="en-US" altLang="zh-CN" sz="2000" dirty="0" smtClean="0"/>
          </a:p>
          <a:p>
            <a:r>
              <a:rPr lang="en-US" altLang="zh-CN" sz="2000" dirty="0" smtClean="0"/>
              <a:t>@Consumes</a:t>
            </a:r>
            <a:r>
              <a:rPr lang="zh-CN" altLang="en-US" sz="2000" dirty="0" smtClean="0"/>
              <a:t>，定义服务端要消费的</a:t>
            </a:r>
            <a:r>
              <a:rPr lang="en-US" altLang="zh-CN" sz="2000" dirty="0" smtClean="0"/>
              <a:t>Media</a:t>
            </a:r>
            <a:r>
              <a:rPr lang="zh-CN" altLang="en-US" sz="2000" dirty="0" smtClean="0"/>
              <a:t>类型，服务端输入</a:t>
            </a:r>
            <a:endParaRPr lang="en-US" altLang="zh-CN" sz="2000" dirty="0" smtClean="0"/>
          </a:p>
          <a:p>
            <a:r>
              <a:rPr lang="en-US" altLang="zh-CN" sz="2000" dirty="0"/>
              <a:t>@</a:t>
            </a:r>
            <a:r>
              <a:rPr lang="en-US" altLang="zh-CN" sz="2000" dirty="0" smtClean="0"/>
              <a:t>Produces</a:t>
            </a:r>
            <a:r>
              <a:rPr lang="zh-CN" altLang="en-US" sz="2000" dirty="0" smtClean="0"/>
              <a:t>，定义服务端生产的</a:t>
            </a:r>
            <a:r>
              <a:rPr lang="en-US" altLang="zh-CN" sz="2000" dirty="0" smtClean="0"/>
              <a:t>Media</a:t>
            </a:r>
            <a:r>
              <a:rPr lang="zh-CN" altLang="en-US" sz="2000" dirty="0" smtClean="0"/>
              <a:t>类型，服务端输出</a:t>
            </a:r>
            <a:endParaRPr lang="en-US" altLang="zh-CN" sz="2000" dirty="0" smtClean="0"/>
          </a:p>
          <a:p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QueryParam</a:t>
            </a:r>
            <a:r>
              <a:rPr lang="zh-CN" altLang="en-US" sz="2000" dirty="0" smtClean="0"/>
              <a:t>，查询参数，如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QueryParam</a:t>
            </a:r>
            <a:r>
              <a:rPr lang="en-US" altLang="zh-CN" sz="2000" dirty="0" smtClean="0"/>
              <a:t>("id"),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=/</a:t>
            </a:r>
            <a:r>
              <a:rPr lang="en-US" altLang="zh-CN" sz="2000" dirty="0" err="1" smtClean="0"/>
              <a:t>book?id</a:t>
            </a:r>
            <a:r>
              <a:rPr lang="en-US" altLang="zh-CN" sz="2000" dirty="0" smtClean="0"/>
              <a:t>=12345</a:t>
            </a:r>
          </a:p>
          <a:p>
            <a:r>
              <a:rPr lang="en-US" altLang="zh-CN" sz="2000" dirty="0"/>
              <a:t>@</a:t>
            </a:r>
            <a:r>
              <a:rPr lang="en-US" altLang="zh-CN" sz="2000" dirty="0" err="1" smtClean="0"/>
              <a:t>PathParam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路径参数，如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PathParam</a:t>
            </a:r>
            <a:r>
              <a:rPr lang="en-US" altLang="zh-CN" sz="2000" dirty="0" smtClean="0"/>
              <a:t>("id"), 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=/book/12345</a:t>
            </a:r>
          </a:p>
          <a:p>
            <a:r>
              <a:rPr lang="en-US" altLang="zh-CN" sz="2000" dirty="0" smtClean="0"/>
              <a:t>…..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1060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smtClean="0"/>
              <a:t>Spring 4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016" y="976662"/>
            <a:ext cx="82094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常用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请求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及常用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注解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636912"/>
            <a:ext cx="81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@GET</a:t>
            </a:r>
          </a:p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@Path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"/job"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@Consumes</a:t>
            </a:r>
            <a:r>
              <a:rPr lang="en-US" altLang="zh-CN" dirty="0" smtClean="0">
                <a:latin typeface="Consolas" panose="020B0609020204030204" pitchFamily="49" charset="0"/>
              </a:rPr>
              <a:t>({</a:t>
            </a:r>
            <a:r>
              <a:rPr lang="en-US" altLang="zh-CN" b="1" i="1" dirty="0" err="1" smtClean="0">
                <a:latin typeface="Consolas" panose="020B0609020204030204" pitchFamily="49" charset="0"/>
              </a:rPr>
              <a:t>MediaType.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US" altLang="zh-CN" b="1" i="1" dirty="0" smtClean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@Produces</a:t>
            </a:r>
            <a:r>
              <a:rPr lang="en-US" altLang="zh-CN" dirty="0" smtClean="0">
                <a:latin typeface="Consolas" panose="020B0609020204030204" pitchFamily="49" charset="0"/>
              </a:rPr>
              <a:t>({ </a:t>
            </a:r>
            <a:r>
              <a:rPr lang="en-US" altLang="zh-CN" dirty="0" err="1" smtClean="0">
                <a:latin typeface="Consolas" panose="020B0609020204030204" pitchFamily="49" charset="0"/>
              </a:rPr>
              <a:t>MediaType.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APPLICATION_JSON</a:t>
            </a:r>
            <a:r>
              <a:rPr lang="en-US" altLang="zh-CN" b="1" i="1" dirty="0" smtClean="0">
                <a:latin typeface="Consolas" panose="020B0609020204030204" pitchFamily="49" charset="0"/>
              </a:rPr>
              <a:t>, </a:t>
            </a:r>
            <a:r>
              <a:rPr lang="en-US" altLang="zh-CN" b="1" i="1" dirty="0" err="1" smtClean="0">
                <a:latin typeface="Consolas" panose="020B0609020204030204" pitchFamily="49" charset="0"/>
              </a:rPr>
              <a:t>MediaType.</a:t>
            </a:r>
            <a:r>
              <a:rPr lang="en-US" altLang="zh-CN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TEXT_PLAIN</a:t>
            </a:r>
            <a:r>
              <a:rPr lang="en-US" altLang="zh-CN" b="1" i="1" dirty="0" smtClean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ResultBean</a:t>
            </a:r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 err="1">
                <a:latin typeface="Consolas" panose="020B0609020204030204" pitchFamily="49" charset="0"/>
              </a:rPr>
              <a:t>jobInfo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QueryParam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jobID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US" altLang="zh-CN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… …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8058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67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6474518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Jersey + </a:t>
            </a:r>
            <a:r>
              <a:rPr lang="en-US" altLang="zh-CN" sz="2800" b="1" dirty="0" smtClean="0"/>
              <a:t>Spring 4 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开发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016" y="976662"/>
            <a:ext cx="82094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/>
              <a:t>5. </a:t>
            </a:r>
            <a:r>
              <a:rPr lang="zh-CN" altLang="en-US" sz="2400" b="1" dirty="0" smtClean="0"/>
              <a:t>数据交换格式</a:t>
            </a:r>
            <a:r>
              <a:rPr lang="en-US" altLang="zh-CN" sz="2400" b="1" dirty="0" err="1" smtClean="0"/>
              <a:t>JSON</a:t>
            </a:r>
            <a:r>
              <a:rPr lang="zh-CN" altLang="en-US" sz="2400" b="1" dirty="0" smtClean="0"/>
              <a:t>及其处理技术</a:t>
            </a:r>
            <a:r>
              <a:rPr lang="en-US" altLang="zh-CN" sz="2400" b="1" dirty="0" smtClean="0"/>
              <a:t>Jackson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016" y="1610663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REST</a:t>
            </a:r>
            <a:r>
              <a:rPr lang="zh-CN" altLang="en-US" dirty="0"/>
              <a:t>接口会以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 err="1"/>
              <a:t>JSON</a:t>
            </a:r>
            <a:r>
              <a:rPr lang="zh-CN" altLang="en-US" dirty="0"/>
              <a:t>作为主要的传输</a:t>
            </a:r>
            <a:r>
              <a:rPr lang="zh-CN" altLang="en-US" dirty="0" smtClean="0"/>
              <a:t>格式，此外支持基本数据类型、文件类型、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类型、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等类型。为了方便客户端与服务端的数据传输，我们统一使用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查询数据以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格式传到服务器经</a:t>
            </a:r>
            <a:r>
              <a:rPr lang="en-US" altLang="zh-CN" dirty="0" smtClean="0"/>
              <a:t>Jackson</a:t>
            </a:r>
            <a:r>
              <a:rPr lang="zh-CN" altLang="en-US" dirty="0" smtClean="0"/>
              <a:t>解析生成查询对象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查询结果数据对象经过</a:t>
            </a:r>
            <a:r>
              <a:rPr lang="en-US" altLang="zh-CN" dirty="0" smtClean="0"/>
              <a:t>Jackson</a:t>
            </a:r>
            <a:r>
              <a:rPr lang="zh-CN" altLang="en-US" dirty="0" smtClean="0"/>
              <a:t>处理以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字符串的形式返回给客户端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933056"/>
            <a:ext cx="4806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6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251520" y="198690"/>
            <a:ext cx="4608514" cy="571484"/>
          </a:xfrm>
          <a:prstGeom prst="rect">
            <a:avLst/>
          </a:prstGeom>
        </p:spPr>
        <p:txBody>
          <a:bodyPr/>
          <a:lstStyle/>
          <a:p>
            <a:r>
              <a:rPr sz="2800" dirty="0" err="1"/>
              <a:t>目录</a:t>
            </a:r>
            <a:endParaRPr sz="2800" dirty="0"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buClr>
                <a:schemeClr val="accent3">
                  <a:lumOff val="44000"/>
                </a:schemeClr>
              </a:buClr>
            </a:lvl1pPr>
          </a:lstStyle>
          <a:p>
            <a:fld id="{86CB4B4D-7CA3-9044-876B-883B54F8677D}" type="slidenum">
              <a:t>17</a:t>
            </a:fld>
            <a:endParaRPr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94498094"/>
              </p:ext>
            </p:extLst>
          </p:nvPr>
        </p:nvGraphicFramePr>
        <p:xfrm>
          <a:off x="1524000" y="2117080"/>
          <a:ext cx="609600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91680" y="980728"/>
            <a:ext cx="67715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Part Ⅰ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服务端主要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开发技术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657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en-US" altLang="zh-CN" sz="2800" dirty="0" smtClean="0"/>
              <a:t>Jetty </a:t>
            </a:r>
            <a:r>
              <a:rPr lang="en-US" altLang="zh-CN" sz="2800" dirty="0" err="1" smtClean="0"/>
              <a:t>Embeded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2" y="2420888"/>
            <a:ext cx="6641423" cy="26461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1053" y="1325437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Jetty 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Embedded Server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提供了一种更轻量级的解决方案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，很多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快速开发框架都采用了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Jetty.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2912" y="5733256"/>
            <a:ext cx="709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333333"/>
                </a:solidFill>
                <a:latin typeface="Arial" panose="020B0604020202020204" pitchFamily="34" charset="0"/>
              </a:rPr>
              <a:t>Don't deploy your application into Jetty, deploy Jetty in your application. -- Jetty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310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en-US" altLang="zh-CN" sz="2800" dirty="0" smtClean="0"/>
              <a:t>Jetty </a:t>
            </a:r>
            <a:r>
              <a:rPr lang="en-US" altLang="zh-CN" sz="2800" dirty="0" err="1" smtClean="0"/>
              <a:t>Embeded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5688632" cy="30963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0946" y="1369836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一个最简单的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Java Web Server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如下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539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301981" y="162025"/>
            <a:ext cx="4608514" cy="57148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目录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buClr>
                <a:schemeClr val="accent3">
                  <a:lumOff val="44000"/>
                </a:schemeClr>
              </a:buClr>
            </a:lvl1pPr>
          </a:lstStyle>
          <a:p>
            <a:fld id="{86CB4B4D-7CA3-9044-876B-883B54F8677D}" type="slidenum">
              <a:t>2</a:t>
            </a:fld>
            <a:endParaRPr dirty="0"/>
          </a:p>
        </p:txBody>
      </p:sp>
      <p:grpSp>
        <p:nvGrpSpPr>
          <p:cNvPr id="5" name="组合 4"/>
          <p:cNvGrpSpPr/>
          <p:nvPr/>
        </p:nvGrpSpPr>
        <p:grpSpPr>
          <a:xfrm>
            <a:off x="-1911927" y="1588781"/>
            <a:ext cx="9492910" cy="4096710"/>
            <a:chOff x="-1911927" y="1588781"/>
            <a:chExt cx="9492910" cy="4096710"/>
          </a:xfrm>
        </p:grpSpPr>
        <p:sp>
          <p:nvSpPr>
            <p:cNvPr id="6" name="空心弧 5"/>
            <p:cNvSpPr/>
            <p:nvPr/>
          </p:nvSpPr>
          <p:spPr>
            <a:xfrm>
              <a:off x="-1911927" y="1588781"/>
              <a:ext cx="4096710" cy="4096710"/>
            </a:xfrm>
            <a:prstGeom prst="blockArc">
              <a:avLst>
                <a:gd name="adj1" fmla="val 18900000"/>
                <a:gd name="adj2" fmla="val 2700000"/>
                <a:gd name="adj3" fmla="val 527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870470" y="2350803"/>
              <a:ext cx="5710513" cy="467690"/>
            </a:xfrm>
            <a:custGeom>
              <a:avLst/>
              <a:gdLst>
                <a:gd name="connsiteX0" fmla="*/ 0 w 5710513"/>
                <a:gd name="connsiteY0" fmla="*/ 0 h 467690"/>
                <a:gd name="connsiteX1" fmla="*/ 5710513 w 5710513"/>
                <a:gd name="connsiteY1" fmla="*/ 0 h 467690"/>
                <a:gd name="connsiteX2" fmla="*/ 5710513 w 5710513"/>
                <a:gd name="connsiteY2" fmla="*/ 467690 h 467690"/>
                <a:gd name="connsiteX3" fmla="*/ 0 w 5710513"/>
                <a:gd name="connsiteY3" fmla="*/ 467690 h 467690"/>
                <a:gd name="connsiteX4" fmla="*/ 0 w 5710513"/>
                <a:gd name="connsiteY4" fmla="*/ 0 h 4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0513" h="467690">
                  <a:moveTo>
                    <a:pt x="0" y="0"/>
                  </a:moveTo>
                  <a:lnTo>
                    <a:pt x="5710513" y="0"/>
                  </a:lnTo>
                  <a:lnTo>
                    <a:pt x="5710513" y="467690"/>
                  </a:lnTo>
                  <a:lnTo>
                    <a:pt x="0" y="467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30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Maven </a:t>
              </a:r>
              <a:r>
                <a:rPr lang="zh-CN" altLang="en-US" sz="2000" b="1" kern="1200" dirty="0" smtClean="0"/>
                <a:t>技术要点</a:t>
              </a:r>
              <a:endParaRPr lang="zh-CN" altLang="en-US" sz="2000" b="1" kern="1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578164" y="2292342"/>
              <a:ext cx="584613" cy="58461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2138608" y="3052461"/>
              <a:ext cx="5442375" cy="467690"/>
            </a:xfrm>
            <a:custGeom>
              <a:avLst/>
              <a:gdLst>
                <a:gd name="connsiteX0" fmla="*/ 0 w 5442375"/>
                <a:gd name="connsiteY0" fmla="*/ 0 h 467690"/>
                <a:gd name="connsiteX1" fmla="*/ 5442375 w 5442375"/>
                <a:gd name="connsiteY1" fmla="*/ 0 h 467690"/>
                <a:gd name="connsiteX2" fmla="*/ 5442375 w 5442375"/>
                <a:gd name="connsiteY2" fmla="*/ 467690 h 467690"/>
                <a:gd name="connsiteX3" fmla="*/ 0 w 5442375"/>
                <a:gd name="connsiteY3" fmla="*/ 467690 h 467690"/>
                <a:gd name="connsiteX4" fmla="*/ 0 w 5442375"/>
                <a:gd name="connsiteY4" fmla="*/ 0 h 4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75" h="467690">
                  <a:moveTo>
                    <a:pt x="0" y="0"/>
                  </a:moveTo>
                  <a:lnTo>
                    <a:pt x="5442375" y="0"/>
                  </a:lnTo>
                  <a:lnTo>
                    <a:pt x="5442375" y="467690"/>
                  </a:lnTo>
                  <a:lnTo>
                    <a:pt x="0" y="4676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30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Jersey + </a:t>
              </a:r>
              <a:r>
                <a:rPr lang="en-US" altLang="zh-CN" sz="2000" b="1" kern="1200" dirty="0" err="1" smtClean="0"/>
                <a:t>Spring4</a:t>
              </a:r>
              <a:r>
                <a:rPr lang="en-US" altLang="zh-CN" sz="2000" b="1" kern="1200" dirty="0" smtClean="0"/>
                <a:t> </a:t>
              </a:r>
              <a:r>
                <a:rPr lang="zh-CN" altLang="en-US" sz="2000" b="1" kern="1200" dirty="0" smtClean="0"/>
                <a:t>进行</a:t>
              </a:r>
              <a:r>
                <a:rPr lang="en-US" altLang="zh-CN" sz="2000" b="1" kern="1200" dirty="0" smtClean="0"/>
                <a:t>RESTful</a:t>
              </a:r>
              <a:r>
                <a:rPr lang="zh-CN" altLang="en-US" sz="2000" b="1" kern="1200" dirty="0" smtClean="0"/>
                <a:t>开发</a:t>
              </a:r>
              <a:r>
                <a:rPr lang="en-US" altLang="zh-CN" sz="2000" b="1" kern="1200" dirty="0" smtClean="0"/>
                <a:t> </a:t>
              </a:r>
              <a:endParaRPr lang="zh-CN" altLang="en-US" sz="2000" b="1" kern="1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46301" y="2994000"/>
              <a:ext cx="584613" cy="58461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2138608" y="3754119"/>
              <a:ext cx="5442375" cy="467690"/>
            </a:xfrm>
            <a:custGeom>
              <a:avLst/>
              <a:gdLst>
                <a:gd name="connsiteX0" fmla="*/ 0 w 5442375"/>
                <a:gd name="connsiteY0" fmla="*/ 0 h 467690"/>
                <a:gd name="connsiteX1" fmla="*/ 5442375 w 5442375"/>
                <a:gd name="connsiteY1" fmla="*/ 0 h 467690"/>
                <a:gd name="connsiteX2" fmla="*/ 5442375 w 5442375"/>
                <a:gd name="connsiteY2" fmla="*/ 467690 h 467690"/>
                <a:gd name="connsiteX3" fmla="*/ 0 w 5442375"/>
                <a:gd name="connsiteY3" fmla="*/ 467690 h 467690"/>
                <a:gd name="connsiteX4" fmla="*/ 0 w 5442375"/>
                <a:gd name="connsiteY4" fmla="*/ 0 h 4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2375" h="467690">
                  <a:moveTo>
                    <a:pt x="0" y="0"/>
                  </a:moveTo>
                  <a:lnTo>
                    <a:pt x="5442375" y="0"/>
                  </a:lnTo>
                  <a:lnTo>
                    <a:pt x="5442375" y="467690"/>
                  </a:lnTo>
                  <a:lnTo>
                    <a:pt x="0" y="4676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30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Jetty </a:t>
              </a:r>
              <a:r>
                <a:rPr lang="en-US" altLang="zh-CN" sz="2000" b="1" kern="1200" dirty="0" err="1" smtClean="0"/>
                <a:t>Embeded</a:t>
              </a:r>
              <a:r>
                <a:rPr lang="en-US" altLang="zh-CN" sz="2000" b="1" kern="1200" dirty="0" smtClean="0"/>
                <a:t> </a:t>
              </a:r>
              <a:r>
                <a:rPr lang="en-US" altLang="zh-CN" sz="2000" b="1" kern="1200" dirty="0" smtClean="0"/>
                <a:t>Server</a:t>
              </a:r>
              <a:endParaRPr lang="zh-CN" altLang="en-US" sz="2000" b="1" kern="1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46301" y="3695658"/>
              <a:ext cx="584613" cy="58461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1870470" y="4455777"/>
              <a:ext cx="5710513" cy="467690"/>
            </a:xfrm>
            <a:custGeom>
              <a:avLst/>
              <a:gdLst>
                <a:gd name="connsiteX0" fmla="*/ 0 w 5710513"/>
                <a:gd name="connsiteY0" fmla="*/ 0 h 467690"/>
                <a:gd name="connsiteX1" fmla="*/ 5710513 w 5710513"/>
                <a:gd name="connsiteY1" fmla="*/ 0 h 467690"/>
                <a:gd name="connsiteX2" fmla="*/ 5710513 w 5710513"/>
                <a:gd name="connsiteY2" fmla="*/ 467690 h 467690"/>
                <a:gd name="connsiteX3" fmla="*/ 0 w 5710513"/>
                <a:gd name="connsiteY3" fmla="*/ 467690 h 467690"/>
                <a:gd name="connsiteX4" fmla="*/ 0 w 5710513"/>
                <a:gd name="connsiteY4" fmla="*/ 0 h 4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0513" h="467690">
                  <a:moveTo>
                    <a:pt x="0" y="0"/>
                  </a:moveTo>
                  <a:lnTo>
                    <a:pt x="5710513" y="0"/>
                  </a:lnTo>
                  <a:lnTo>
                    <a:pt x="5710513" y="467690"/>
                  </a:lnTo>
                  <a:lnTo>
                    <a:pt x="0" y="4676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1230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测试工具 </a:t>
              </a:r>
              <a:r>
                <a:rPr lang="en-US" altLang="zh-CN" sz="2000" b="1" kern="1200" dirty="0" smtClean="0"/>
                <a:t>Postman</a:t>
              </a:r>
              <a:endParaRPr lang="zh-CN" altLang="en-US" sz="2000" b="1" kern="1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578164" y="4397316"/>
              <a:ext cx="584613" cy="584613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文本框 3"/>
          <p:cNvSpPr txBox="1"/>
          <p:nvPr/>
        </p:nvSpPr>
        <p:spPr>
          <a:xfrm>
            <a:off x="1691680" y="980728"/>
            <a:ext cx="67715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Part Ⅰ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服务端主要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开发技术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453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en-US" altLang="zh-CN" sz="2800" dirty="0" smtClean="0"/>
              <a:t>Jetty </a:t>
            </a:r>
            <a:r>
              <a:rPr lang="en-US" altLang="zh-CN" sz="2800" dirty="0" err="1" smtClean="0"/>
              <a:t>Embeded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Server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00946" y="1369836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创建 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Jetty </a:t>
            </a:r>
            <a:r>
              <a:rPr lang="en-US" altLang="zh-CN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Embeded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Server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步骤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276872"/>
            <a:ext cx="6840760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创建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实例.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添加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配置</a:t>
            </a:r>
            <a:r>
              <a:rPr lang="zh-CN" altLang="en-US" sz="2000" dirty="0"/>
              <a:t> Connectors.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添加</a:t>
            </a:r>
            <a:r>
              <a:rPr lang="en-US" altLang="zh-CN" sz="2000" dirty="0"/>
              <a:t>/</a:t>
            </a:r>
            <a:r>
              <a:rPr lang="zh-CN" altLang="en-US" sz="2000" dirty="0"/>
              <a:t>配置 </a:t>
            </a:r>
            <a:r>
              <a:rPr lang="zh-CN" altLang="en-US" sz="2000" dirty="0" smtClean="0"/>
              <a:t>Handlers and/or Contexts and/or Servlets.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启动 Server.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Wait on the server or do something else with your thread.</a:t>
            </a:r>
          </a:p>
        </p:txBody>
      </p:sp>
    </p:spTree>
    <p:extLst>
      <p:ext uri="{BB962C8B-B14F-4D97-AF65-F5344CB8AC3E}">
        <p14:creationId xmlns:p14="http://schemas.microsoft.com/office/powerpoint/2010/main" val="2564871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en-US" altLang="zh-CN" sz="2800" dirty="0" smtClean="0"/>
              <a:t>Jetty Embed Server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23528" y="9737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项目中实例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360838"/>
            <a:ext cx="80283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Server server = new Server(</a:t>
            </a:r>
            <a:r>
              <a:rPr lang="en-US" altLang="zh-CN" sz="2000" dirty="0" err="1"/>
              <a:t>SERVER_PORT</a:t>
            </a:r>
            <a:r>
              <a:rPr lang="en-US" altLang="zh-CN" sz="2000" dirty="0" smtClean="0"/>
              <a:t>); </a:t>
            </a:r>
            <a:endParaRPr lang="en-US" altLang="zh-CN" sz="2000" dirty="0"/>
          </a:p>
          <a:p>
            <a:r>
              <a:rPr lang="en-US" altLang="zh-CN" sz="2000" dirty="0" err="1"/>
              <a:t>QueuedThreadPool</a:t>
            </a:r>
            <a:r>
              <a:rPr lang="en-US" altLang="zh-CN" sz="2000" dirty="0"/>
              <a:t> p = (</a:t>
            </a:r>
            <a:r>
              <a:rPr lang="en-US" altLang="zh-CN" sz="2000" dirty="0" err="1"/>
              <a:t>QueuedThreadPool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server.getThreadPool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p.setMaxThreads</a:t>
            </a:r>
            <a:r>
              <a:rPr lang="en-US" altLang="zh-CN" sz="2000" dirty="0"/>
              <a:t>(100);</a:t>
            </a:r>
          </a:p>
          <a:p>
            <a:r>
              <a:rPr lang="en-US" altLang="zh-CN" sz="2000" dirty="0" err="1"/>
              <a:t>HandlerList</a:t>
            </a:r>
            <a:r>
              <a:rPr lang="en-US" altLang="zh-CN" sz="2000" dirty="0"/>
              <a:t> handlers = new </a:t>
            </a:r>
            <a:r>
              <a:rPr lang="en-US" altLang="zh-CN" sz="2000" dirty="0" err="1"/>
              <a:t>HandlerList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 smtClean="0"/>
              <a:t>handlers.addHandler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buildUIContext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WEBAPP</a:t>
            </a:r>
            <a:r>
              <a:rPr lang="en-US" altLang="zh-CN" sz="2000" dirty="0"/>
              <a:t>));</a:t>
            </a:r>
          </a:p>
          <a:p>
            <a:r>
              <a:rPr lang="en-US" altLang="zh-CN" sz="2000" dirty="0" err="1"/>
              <a:t>handlers.addHandler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buildResouceContext</a:t>
            </a:r>
            <a:r>
              <a:rPr lang="en-US" altLang="zh-CN" sz="2000" dirty="0"/>
              <a:t>());</a:t>
            </a:r>
          </a:p>
          <a:p>
            <a:r>
              <a:rPr lang="en-US" altLang="zh-CN" sz="2000" dirty="0" err="1"/>
              <a:t>server.setHandler</a:t>
            </a:r>
            <a:r>
              <a:rPr lang="en-US" altLang="zh-CN" sz="2000" dirty="0"/>
              <a:t>(handlers);</a:t>
            </a:r>
          </a:p>
          <a:p>
            <a:r>
              <a:rPr lang="en-US" altLang="zh-CN" sz="2000" dirty="0"/>
              <a:t>try 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server.start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server.join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} catch (Exception e) 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e.printStackTrace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61500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251520" y="198690"/>
            <a:ext cx="4608514" cy="571484"/>
          </a:xfrm>
          <a:prstGeom prst="rect">
            <a:avLst/>
          </a:prstGeom>
        </p:spPr>
        <p:txBody>
          <a:bodyPr/>
          <a:lstStyle/>
          <a:p>
            <a:r>
              <a:rPr sz="2800" dirty="0" err="1"/>
              <a:t>目录</a:t>
            </a:r>
            <a:endParaRPr sz="2800" dirty="0"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buClr>
                <a:schemeClr val="accent3">
                  <a:lumOff val="44000"/>
                </a:schemeClr>
              </a:buClr>
            </a:lvl1pPr>
          </a:lstStyle>
          <a:p>
            <a:fld id="{86CB4B4D-7CA3-9044-876B-883B54F8677D}" type="slidenum">
              <a:t>22</a:t>
            </a:fld>
            <a:endParaRPr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58430006"/>
              </p:ext>
            </p:extLst>
          </p:nvPr>
        </p:nvGraphicFramePr>
        <p:xfrm>
          <a:off x="1524000" y="2117080"/>
          <a:ext cx="609600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91680" y="980728"/>
            <a:ext cx="67715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Part Ⅰ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服务端主要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开发技术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477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en-US" altLang="zh-CN" sz="2800" dirty="0" smtClean="0"/>
              <a:t>RESTful</a:t>
            </a:r>
            <a:r>
              <a:rPr lang="zh-CN" altLang="en-US" sz="2800" dirty="0" smtClean="0"/>
              <a:t>测试工具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09719" cy="37444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36712"/>
            <a:ext cx="5328592" cy="52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en-US" altLang="zh-CN" sz="2800" dirty="0" smtClean="0"/>
              <a:t>RESTful</a:t>
            </a:r>
            <a:r>
              <a:rPr lang="zh-CN" altLang="en-US" sz="2800" dirty="0" smtClean="0"/>
              <a:t>测试工具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350255"/>
            <a:ext cx="60571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Postman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是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Chrome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的一个用于对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RESTful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服务进行测试的插件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5431" t="8494" r="5841" b="4246"/>
          <a:stretch/>
        </p:blipFill>
        <p:spPr>
          <a:xfrm>
            <a:off x="755576" y="4163850"/>
            <a:ext cx="7056785" cy="1479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135432"/>
            <a:ext cx="8008193" cy="1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其它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91680" y="2132856"/>
            <a:ext cx="378565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有没有其它技术需要补充？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291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251520" y="148767"/>
            <a:ext cx="4608514" cy="571484"/>
          </a:xfrm>
          <a:prstGeom prst="rect">
            <a:avLst/>
          </a:prstGeom>
        </p:spPr>
        <p:txBody>
          <a:bodyPr/>
          <a:lstStyle/>
          <a:p>
            <a:r>
              <a:rPr sz="2800" dirty="0" err="1"/>
              <a:t>目录</a:t>
            </a:r>
            <a:endParaRPr sz="2800" dirty="0"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buClr>
                <a:schemeClr val="accent3">
                  <a:lumOff val="44000"/>
                </a:schemeClr>
              </a:buClr>
            </a:lvl1pPr>
          </a:lstStyle>
          <a:p>
            <a:fld id="{86CB4B4D-7CA3-9044-876B-883B54F8677D}" type="slidenum">
              <a:t>26</a:t>
            </a:fld>
            <a:endParaRPr dirty="0"/>
          </a:p>
        </p:txBody>
      </p:sp>
      <p:grpSp>
        <p:nvGrpSpPr>
          <p:cNvPr id="3" name="组合 2"/>
          <p:cNvGrpSpPr/>
          <p:nvPr/>
        </p:nvGrpSpPr>
        <p:grpSpPr>
          <a:xfrm>
            <a:off x="-1225577" y="2282418"/>
            <a:ext cx="8520965" cy="3301277"/>
            <a:chOff x="-1225577" y="2282418"/>
            <a:chExt cx="8520965" cy="3301277"/>
          </a:xfrm>
        </p:grpSpPr>
        <p:sp>
          <p:nvSpPr>
            <p:cNvPr id="5" name="空心弧 4"/>
            <p:cNvSpPr/>
            <p:nvPr/>
          </p:nvSpPr>
          <p:spPr>
            <a:xfrm>
              <a:off x="-1225577" y="2282418"/>
              <a:ext cx="3301277" cy="3301277"/>
            </a:xfrm>
            <a:prstGeom prst="blockArc">
              <a:avLst>
                <a:gd name="adj1" fmla="val 18900000"/>
                <a:gd name="adj2" fmla="val 2700000"/>
                <a:gd name="adj3" fmla="val 654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多边形 5"/>
            <p:cNvSpPr/>
            <p:nvPr/>
          </p:nvSpPr>
          <p:spPr>
            <a:xfrm>
              <a:off x="1974053" y="3058680"/>
              <a:ext cx="5321335" cy="699422"/>
            </a:xfrm>
            <a:custGeom>
              <a:avLst/>
              <a:gdLst>
                <a:gd name="connsiteX0" fmla="*/ 0 w 5321335"/>
                <a:gd name="connsiteY0" fmla="*/ 0 h 699422"/>
                <a:gd name="connsiteX1" fmla="*/ 5321335 w 5321335"/>
                <a:gd name="connsiteY1" fmla="*/ 0 h 699422"/>
                <a:gd name="connsiteX2" fmla="*/ 5321335 w 5321335"/>
                <a:gd name="connsiteY2" fmla="*/ 699422 h 699422"/>
                <a:gd name="connsiteX3" fmla="*/ 0 w 5321335"/>
                <a:gd name="connsiteY3" fmla="*/ 699422 h 699422"/>
                <a:gd name="connsiteX4" fmla="*/ 0 w 5321335"/>
                <a:gd name="connsiteY4" fmla="*/ 0 h 69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335" h="699422">
                  <a:moveTo>
                    <a:pt x="0" y="0"/>
                  </a:moveTo>
                  <a:lnTo>
                    <a:pt x="5321335" y="0"/>
                  </a:lnTo>
                  <a:lnTo>
                    <a:pt x="5321335" y="699422"/>
                  </a:lnTo>
                  <a:lnTo>
                    <a:pt x="0" y="699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5166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开发流程</a:t>
              </a:r>
              <a:endParaRPr lang="zh-CN" altLang="en-US" sz="2000" b="1" kern="1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536914" y="2971252"/>
              <a:ext cx="874277" cy="874277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1974053" y="4108009"/>
              <a:ext cx="5321335" cy="699422"/>
            </a:xfrm>
            <a:custGeom>
              <a:avLst/>
              <a:gdLst>
                <a:gd name="connsiteX0" fmla="*/ 0 w 5321335"/>
                <a:gd name="connsiteY0" fmla="*/ 0 h 699422"/>
                <a:gd name="connsiteX1" fmla="*/ 5321335 w 5321335"/>
                <a:gd name="connsiteY1" fmla="*/ 0 h 699422"/>
                <a:gd name="connsiteX2" fmla="*/ 5321335 w 5321335"/>
                <a:gd name="connsiteY2" fmla="*/ 699422 h 699422"/>
                <a:gd name="connsiteX3" fmla="*/ 0 w 5321335"/>
                <a:gd name="connsiteY3" fmla="*/ 699422 h 699422"/>
                <a:gd name="connsiteX4" fmla="*/ 0 w 5321335"/>
                <a:gd name="connsiteY4" fmla="*/ 0 h 69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1335" h="699422">
                  <a:moveTo>
                    <a:pt x="0" y="0"/>
                  </a:moveTo>
                  <a:lnTo>
                    <a:pt x="5321335" y="0"/>
                  </a:lnTo>
                  <a:lnTo>
                    <a:pt x="5321335" y="699422"/>
                  </a:lnTo>
                  <a:lnTo>
                    <a:pt x="0" y="69942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5166" tIns="50800" rIns="50800" bIns="508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/>
                <a:t>实例</a:t>
              </a:r>
              <a:endParaRPr lang="zh-CN" altLang="en-US" sz="2000" b="1" kern="12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536914" y="4020581"/>
              <a:ext cx="874277" cy="874277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文本框 3"/>
          <p:cNvSpPr txBox="1"/>
          <p:nvPr/>
        </p:nvSpPr>
        <p:spPr>
          <a:xfrm>
            <a:off x="1691680" y="1420828"/>
            <a:ext cx="67715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Part 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/>
              </a:rPr>
              <a:t>Ⅱ</a:t>
            </a:r>
            <a:r>
              <a:rPr kumimoji="0" lang="en-US" altLang="zh-CN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/>
              </a:rPr>
              <a:t> 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/>
              </a:rPr>
              <a:t>开发流程及实例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2299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49398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服务端开发流程，针对珠江数码项目进行讲解。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48880"/>
            <a:ext cx="6750000" cy="32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9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1938990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搭建开发环境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2492896"/>
            <a:ext cx="52565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jdk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1.8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  tomcat 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  eclipse mar </a:t>
            </a:r>
            <a:r>
              <a:rPr lang="zh-CN" altLang="en-US" sz="2000" dirty="0"/>
              <a:t>及以上版本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  maven </a:t>
            </a:r>
            <a:r>
              <a:rPr lang="en-US" altLang="zh-CN" sz="2000" dirty="0" err="1"/>
              <a:t>3.x.x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   chrome postman</a:t>
            </a:r>
            <a:r>
              <a:rPr lang="zh-CN" altLang="en-US" sz="2000" dirty="0"/>
              <a:t>插件（非必需）</a:t>
            </a:r>
          </a:p>
        </p:txBody>
      </p:sp>
    </p:spTree>
    <p:extLst>
      <p:ext uri="{BB962C8B-B14F-4D97-AF65-F5344CB8AC3E}">
        <p14:creationId xmlns:p14="http://schemas.microsoft.com/office/powerpoint/2010/main" val="2808122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132343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构建工程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7" y="1916832"/>
            <a:ext cx="756084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两种情况：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/>
              <a:t>在已有</a:t>
            </a:r>
            <a:r>
              <a:rPr lang="en-US" altLang="zh-CN" dirty="0" err="1" smtClean="0"/>
              <a:t>MediaMatch</a:t>
            </a:r>
            <a:r>
              <a:rPr lang="zh-CN" altLang="en-US" dirty="0" smtClean="0"/>
              <a:t>工程上继续开发</a:t>
            </a:r>
            <a:endParaRPr lang="en-US" altLang="zh-CN" dirty="0" smtClean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/>
              <a:t>重新构建工程</a:t>
            </a:r>
            <a:endParaRPr lang="en-US" altLang="zh-CN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r>
              <a:rPr lang="en-US" altLang="zh-CN" dirty="0"/>
              <a:t>File </a:t>
            </a:r>
            <a:r>
              <a:rPr lang="en-US" altLang="zh-CN" dirty="0">
                <a:sym typeface="Wingdings" panose="05000000000000000000" pitchFamily="2" charset="2"/>
              </a:rPr>
              <a:t> Import  Existing Maven Projects  ….</a:t>
            </a: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 smtClean="0"/>
          </a:p>
          <a:p>
            <a:r>
              <a:rPr lang="zh-CN" altLang="en-US" dirty="0" smtClean="0"/>
              <a:t>对于重新构建工程，不</a:t>
            </a:r>
            <a:r>
              <a:rPr lang="zh-CN" altLang="en-US" dirty="0"/>
              <a:t>推荐</a:t>
            </a:r>
            <a:r>
              <a:rPr lang="zh-CN" altLang="en-US" dirty="0" smtClean="0"/>
              <a:t>从“一无所有”开始</a:t>
            </a:r>
            <a:r>
              <a:rPr lang="zh-CN" altLang="en-US" dirty="0"/>
              <a:t>，</a:t>
            </a:r>
            <a:r>
              <a:rPr lang="zh-CN" altLang="en-US" dirty="0" smtClean="0"/>
              <a:t>我们会提供</a:t>
            </a:r>
            <a:r>
              <a:rPr lang="zh-CN" altLang="en-US" dirty="0"/>
              <a:t>基本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Maven+Jersey+Jetty+Spring4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项目框架，使用者只需要修改项目名、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文件，便可快速开发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9565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4608512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Maven </a:t>
            </a:r>
            <a:r>
              <a:rPr lang="zh-CN" altLang="en-US" sz="2800" b="1" dirty="0" smtClean="0"/>
              <a:t>技术要点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1602" y="1061997"/>
            <a:ext cx="7416824" cy="4278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1. Maven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下载 、安装、配置</a:t>
            </a:r>
            <a:endParaRPr kumimoji="0" lang="en-US" altLang="zh-CN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参看官网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err="1">
                <a:hlinkClick r:id="rId3"/>
              </a:rPr>
              <a:t>maven.apache.org</a:t>
            </a:r>
            <a:r>
              <a:rPr lang="en-US" altLang="zh-CN" sz="2000" dirty="0" smtClean="0">
                <a:hlinkClick r:id="rId3"/>
              </a:rPr>
              <a:t>/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AutoNum type="arabicPeriod" startAt="2"/>
            </a:pPr>
            <a:r>
              <a:rPr lang="en-US" altLang="zh-CN" sz="2400" dirty="0" smtClean="0"/>
              <a:t>Eclipse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Maven</a:t>
            </a:r>
          </a:p>
          <a:p>
            <a:r>
              <a:rPr lang="en-US" altLang="zh-CN" sz="2000" dirty="0" smtClean="0"/>
              <a:t>  Eclipse</a:t>
            </a:r>
            <a:r>
              <a:rPr lang="zh-CN" altLang="en-US" sz="2000" dirty="0" smtClean="0"/>
              <a:t>早期版本需要装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插件</a:t>
            </a:r>
            <a:r>
              <a:rPr lang="en-US" altLang="zh-CN" sz="2000" dirty="0" smtClean="0"/>
              <a:t>, Luna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Neon </a:t>
            </a:r>
            <a:r>
              <a:rPr lang="zh-CN" altLang="en-US" sz="2000" dirty="0" smtClean="0"/>
              <a:t>已经集成</a:t>
            </a:r>
            <a:r>
              <a:rPr lang="en-US" altLang="zh-CN" sz="2000" dirty="0" smtClean="0"/>
              <a:t>maven.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0" y="2780928"/>
            <a:ext cx="4702963" cy="3384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2940928"/>
            <a:ext cx="4818079" cy="34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8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工程项目介绍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7" y="1916832"/>
            <a:ext cx="756084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项目最初设计如图</a:t>
            </a:r>
            <a:endParaRPr lang="en-US" altLang="zh-CN" dirty="0" smtClean="0"/>
          </a:p>
          <a:p>
            <a:r>
              <a:rPr lang="zh-CN" altLang="en-US" dirty="0"/>
              <a:t>主</a:t>
            </a:r>
            <a:r>
              <a:rPr lang="zh-CN" altLang="en-US" dirty="0" smtClean="0"/>
              <a:t>项目</a:t>
            </a:r>
            <a:r>
              <a:rPr lang="en-US" altLang="zh-CN" dirty="0" err="1" smtClean="0"/>
              <a:t>MediaMatch</a:t>
            </a:r>
            <a:endParaRPr lang="en-US" altLang="zh-CN" dirty="0" smtClean="0"/>
          </a:p>
          <a:p>
            <a:r>
              <a:rPr lang="zh-CN" altLang="en-US" dirty="0" smtClean="0"/>
              <a:t>下面有子模块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MediaMatchAnalysis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MediaMatchCommon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MediaMatchETL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MediaMatchView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服务</a:t>
            </a:r>
            <a:r>
              <a:rPr lang="zh-CN" altLang="en-US" dirty="0" smtClean="0"/>
              <a:t>端模块涉及到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MediaMatchCommon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MediaMatchAnalysis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6" y="1196752"/>
            <a:ext cx="3752850" cy="462915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12251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工程项目介绍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7" y="1916832"/>
            <a:ext cx="756084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err="1" smtClean="0"/>
              <a:t>MediaMatchCommon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中包含一些工具类和公共的</a:t>
            </a:r>
            <a:r>
              <a:rPr lang="en-US" altLang="zh-CN" dirty="0" smtClean="0"/>
              <a:t>Bean</a:t>
            </a:r>
          </a:p>
          <a:p>
            <a:r>
              <a:rPr lang="zh-CN" altLang="en-US" dirty="0" smtClean="0"/>
              <a:t>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Elasticserach</a:t>
            </a:r>
            <a:r>
              <a:rPr lang="zh-CN" altLang="en-US" dirty="0" smtClean="0"/>
              <a:t>的链接功能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查询数据结构的</a:t>
            </a:r>
            <a:r>
              <a:rPr lang="en-US" altLang="zh-CN" dirty="0" smtClean="0"/>
              <a:t>Bean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返回结果的</a:t>
            </a:r>
            <a:r>
              <a:rPr lang="en-US" altLang="zh-CN" dirty="0" smtClean="0"/>
              <a:t>Bean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09895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1196752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工程项目介绍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577" y="1916832"/>
            <a:ext cx="3312367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err="1" smtClean="0"/>
              <a:t>MediaMatchAnalysis</a:t>
            </a:r>
            <a:r>
              <a:rPr lang="zh-CN" altLang="en-US" dirty="0" smtClean="0"/>
              <a:t>子系统包服务端业务的核心功能模块。</a:t>
            </a:r>
            <a:endParaRPr lang="en-US" altLang="zh-CN" dirty="0" smtClean="0"/>
          </a:p>
          <a:p>
            <a:r>
              <a:rPr lang="zh-CN" altLang="en-US" dirty="0" smtClean="0"/>
              <a:t>层次结构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resouce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logic </a:t>
            </a:r>
            <a:r>
              <a:rPr lang="zh-CN" altLang="en-US" dirty="0" smtClean="0"/>
              <a:t>逻辑服务层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dao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数据访问层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 smtClean="0"/>
              <a:t>每</a:t>
            </a:r>
            <a:r>
              <a:rPr lang="zh-CN" altLang="en-US" dirty="0" smtClean="0"/>
              <a:t>层</a:t>
            </a:r>
            <a:r>
              <a:rPr lang="zh-CN" altLang="en-US" dirty="0"/>
              <a:t>跟</a:t>
            </a:r>
            <a:r>
              <a:rPr lang="zh-CN" altLang="en-US" dirty="0" smtClean="0"/>
              <a:t>具</a:t>
            </a:r>
            <a:r>
              <a:rPr lang="zh-CN" altLang="en-US" dirty="0" smtClean="0"/>
              <a:t>业务</a:t>
            </a:r>
            <a:r>
              <a:rPr lang="zh-CN" altLang="en-US" dirty="0" smtClean="0"/>
              <a:t>分</a:t>
            </a:r>
            <a:r>
              <a:rPr lang="zh-CN" altLang="en-US" dirty="0" smtClean="0"/>
              <a:t>别添加</a:t>
            </a:r>
            <a:r>
              <a:rPr lang="zh-CN" altLang="en-US" dirty="0" smtClean="0"/>
              <a:t>了</a:t>
            </a:r>
            <a:r>
              <a:rPr lang="zh-CN" altLang="en-US" dirty="0" smtClean="0"/>
              <a:t>不同的</a:t>
            </a:r>
            <a:r>
              <a:rPr lang="zh-CN" altLang="en-US" dirty="0" smtClean="0"/>
              <a:t>包。</a:t>
            </a:r>
            <a:endParaRPr lang="en-US" altLang="zh-CN" dirty="0" smtClean="0"/>
          </a:p>
          <a:p>
            <a:r>
              <a:rPr lang="zh-CN" altLang="en-US" dirty="0" smtClean="0"/>
              <a:t>如，收视分析相关的代码都在</a:t>
            </a:r>
            <a:endParaRPr lang="en-US" altLang="zh-CN" dirty="0" smtClean="0"/>
          </a:p>
          <a:p>
            <a:r>
              <a:rPr lang="en-US" altLang="zh-CN" dirty="0" smtClean="0"/>
              <a:t>*.</a:t>
            </a:r>
            <a:r>
              <a:rPr lang="en-US" altLang="zh-CN" dirty="0" err="1" smtClean="0"/>
              <a:t>impl.view</a:t>
            </a:r>
            <a:r>
              <a:rPr lang="zh-CN" altLang="en-US" dirty="0" smtClean="0"/>
              <a:t>下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4283968" y="116632"/>
            <a:ext cx="4489646" cy="6349499"/>
            <a:chOff x="4283968" y="116632"/>
            <a:chExt cx="4489646" cy="634949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3968" y="116632"/>
              <a:ext cx="4489646" cy="634949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cxnSp>
          <p:nvCxnSpPr>
            <p:cNvPr id="7" name="直接箭头连接符 6"/>
            <p:cNvCxnSpPr/>
            <p:nvPr/>
          </p:nvCxnSpPr>
          <p:spPr>
            <a:xfrm flipH="1" flipV="1">
              <a:off x="8028384" y="3861048"/>
              <a:ext cx="432000" cy="468000"/>
            </a:xfrm>
            <a:prstGeom prst="straightConnector1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8028384" y="2636912"/>
              <a:ext cx="432000" cy="432048"/>
            </a:xfrm>
            <a:prstGeom prst="straightConnector1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直接箭头连接符 9"/>
            <p:cNvCxnSpPr/>
            <p:nvPr/>
          </p:nvCxnSpPr>
          <p:spPr>
            <a:xfrm flipH="1" flipV="1">
              <a:off x="7956400" y="1576907"/>
              <a:ext cx="432000" cy="432048"/>
            </a:xfrm>
            <a:prstGeom prst="straightConnector1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19862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 smtClean="0"/>
              <a:t>开发流程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763688" y="3140968"/>
            <a:ext cx="669674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 dirty="0" smtClean="0"/>
              <a:t>开发编码的事儿 很难用</a:t>
            </a:r>
            <a:r>
              <a:rPr lang="en-US" altLang="zh-CN" sz="2800" dirty="0" smtClean="0"/>
              <a:t>PPT</a:t>
            </a:r>
            <a:r>
              <a:rPr lang="zh-CN" altLang="en-US" sz="2800" dirty="0" smtClean="0"/>
              <a:t>来讲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79640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251520" y="148767"/>
            <a:ext cx="4608514" cy="571484"/>
          </a:xfrm>
          <a:prstGeom prst="rect">
            <a:avLst/>
          </a:prstGeom>
        </p:spPr>
        <p:txBody>
          <a:bodyPr/>
          <a:lstStyle/>
          <a:p>
            <a:r>
              <a:rPr sz="2800" dirty="0" err="1"/>
              <a:t>目录</a:t>
            </a:r>
            <a:endParaRPr sz="2800" dirty="0"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buClr>
                <a:schemeClr val="accent3">
                  <a:lumOff val="44000"/>
                </a:schemeClr>
              </a:buClr>
            </a:lvl1pPr>
          </a:lstStyle>
          <a:p>
            <a:fld id="{86CB4B4D-7CA3-9044-876B-883B54F8677D}" type="slidenum">
              <a:t>34</a:t>
            </a:fld>
            <a:endParaRPr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55713028"/>
              </p:ext>
            </p:extLst>
          </p:nvPr>
        </p:nvGraphicFramePr>
        <p:xfrm>
          <a:off x="1524000" y="2708920"/>
          <a:ext cx="5784304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91680" y="1420828"/>
            <a:ext cx="67715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Part 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/>
              </a:rPr>
              <a:t>Ⅱ</a:t>
            </a:r>
            <a:r>
              <a:rPr kumimoji="0" lang="en-US" altLang="zh-CN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/>
              </a:rPr>
              <a:t> 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sym typeface="Calibri"/>
              </a:rPr>
              <a:t>开发流程及实例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7084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395537" y="1340768"/>
            <a:ext cx="734481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实例：</a:t>
            </a:r>
            <a:r>
              <a:rPr lang="zh-CN" altLang="zh-CN" sz="2000" dirty="0"/>
              <a:t>频道收视人数相关分析</a:t>
            </a:r>
            <a:endParaRPr lang="en-US" altLang="zh-CN" sz="2000" dirty="0"/>
          </a:p>
          <a:p>
            <a:r>
              <a:rPr lang="zh-CN" altLang="en-US" sz="2000" dirty="0"/>
              <a:t>要求：</a:t>
            </a:r>
            <a:r>
              <a:rPr lang="zh-CN" altLang="zh-CN" sz="2000" dirty="0"/>
              <a:t>实现频道收视人数</a:t>
            </a:r>
            <a:r>
              <a:rPr lang="zh-CN" altLang="zh-CN" sz="2000" b="1" dirty="0">
                <a:solidFill>
                  <a:srgbClr val="00B050"/>
                </a:solidFill>
              </a:rPr>
              <a:t>趋势图</a:t>
            </a:r>
            <a:r>
              <a:rPr lang="zh-CN" altLang="zh-CN" sz="2000" dirty="0"/>
              <a:t>、排行分析、时间段分析、平均收视人数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功能一：</a:t>
            </a:r>
            <a:r>
              <a:rPr lang="zh-CN" altLang="zh-CN" sz="2000" dirty="0" smtClean="0"/>
              <a:t>某</a:t>
            </a:r>
            <a:r>
              <a:rPr lang="zh-CN" altLang="zh-CN" sz="2000" dirty="0"/>
              <a:t>频道在某个时间段（</a:t>
            </a:r>
            <a:r>
              <a:rPr lang="en-US" altLang="zh-CN" sz="2000" dirty="0"/>
              <a:t>Time Range</a:t>
            </a:r>
            <a:r>
              <a:rPr lang="zh-CN" altLang="zh-CN" sz="2000" dirty="0"/>
              <a:t>）内指定时间粒度的收视人数趋势（</a:t>
            </a:r>
            <a:r>
              <a:rPr lang="en-US" altLang="zh-CN" sz="2000" dirty="0"/>
              <a:t>Trend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列表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301"/>
          <a:stretch/>
        </p:blipFill>
        <p:spPr>
          <a:xfrm>
            <a:off x="3923928" y="3140968"/>
            <a:ext cx="468052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3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395537" y="1340768"/>
            <a:ext cx="7344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功能一：</a:t>
            </a:r>
            <a:r>
              <a:rPr lang="zh-CN" altLang="zh-CN" dirty="0" smtClean="0"/>
              <a:t>某</a:t>
            </a:r>
            <a:r>
              <a:rPr lang="zh-CN" altLang="zh-CN" dirty="0"/>
              <a:t>频道在某个时间段（</a:t>
            </a:r>
            <a:r>
              <a:rPr lang="en-US" altLang="zh-CN" dirty="0"/>
              <a:t>Time Range</a:t>
            </a:r>
            <a:r>
              <a:rPr lang="zh-CN" altLang="zh-CN" dirty="0"/>
              <a:t>）内指定时间粒度的收视人数趋势（</a:t>
            </a:r>
            <a:r>
              <a:rPr lang="en-US" altLang="zh-CN" dirty="0"/>
              <a:t>Trend</a:t>
            </a:r>
            <a:r>
              <a:rPr lang="zh-CN" altLang="zh-CN" dirty="0"/>
              <a:t>）</a:t>
            </a:r>
            <a:r>
              <a:rPr lang="zh-CN" altLang="zh-CN" dirty="0" smtClean="0"/>
              <a:t>列表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47664" y="2996952"/>
            <a:ext cx="451341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第一</a:t>
            </a:r>
            <a:r>
              <a:rPr lang="zh-CN" altLang="en-US" dirty="0" smtClean="0"/>
              <a:t>步：确定资源路径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RESTful 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URL </a:t>
            </a: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view_event</a:t>
            </a:r>
            <a:r>
              <a:rPr lang="en-US" altLang="zh-CN" dirty="0" smtClean="0"/>
              <a:t>/audience/trend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234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243" y="1628800"/>
            <a:ext cx="18004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二步：</a:t>
            </a:r>
            <a:endParaRPr lang="en-US" altLang="zh-CN" dirty="0" smtClean="0"/>
          </a:p>
          <a:p>
            <a:r>
              <a:rPr lang="zh-CN" altLang="en-US" dirty="0" smtClean="0"/>
              <a:t>编写数据访问层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844824"/>
            <a:ext cx="3698894" cy="31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9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1700808"/>
            <a:ext cx="439575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数据访问代码，使用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JavaAPI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实现业务</a:t>
            </a:r>
            <a:endParaRPr lang="en-US" altLang="zh-CN" dirty="0"/>
          </a:p>
          <a:p>
            <a:r>
              <a:rPr lang="zh-CN" altLang="en-US" dirty="0" smtClean="0"/>
              <a:t>构建查询分三步：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）数据查询和过滤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）分桶和聚集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）执行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" y="1483648"/>
            <a:ext cx="8953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1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1700808"/>
            <a:ext cx="43957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数据访问代码，使用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JavaAPI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实现业务</a:t>
            </a:r>
            <a:endParaRPr lang="en-US" altLang="zh-CN" dirty="0"/>
          </a:p>
          <a:p>
            <a:r>
              <a:rPr lang="zh-CN" altLang="en-US" dirty="0" smtClean="0"/>
              <a:t>构建查询分三步：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）数据查询和过滤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）分桶和聚集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）执行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9452"/>
            <a:ext cx="9125123" cy="4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7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4608512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Maven </a:t>
            </a:r>
            <a:r>
              <a:rPr lang="zh-CN" altLang="en-US" sz="2800" b="1" dirty="0" smtClean="0"/>
              <a:t>技术要点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8436" y="1124744"/>
            <a:ext cx="7416824" cy="2708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indent="269240" algn="just"/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altLang="zh-CN" sz="2400" dirty="0"/>
              <a:t>Maven </a:t>
            </a:r>
            <a:r>
              <a:rPr lang="zh-CN" altLang="zh-CN" sz="2400" dirty="0"/>
              <a:t>工程目录默认的文件存放结构</a:t>
            </a:r>
          </a:p>
          <a:p>
            <a:endParaRPr lang="en-US" altLang="zh-CN" sz="2000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1877603"/>
            <a:ext cx="6606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2000" dirty="0" smtClean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项目目录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pom.xml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用于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maven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的配置文件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源代码目录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/main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工程源代码目录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Symbol" panose="05050102010706020507" pitchFamily="18" charset="2"/>
              <a:buChar char=""/>
              <a:tabLst>
                <a:tab pos="18288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/main/java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工程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源代码目录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/main/resource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工程的资源目录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/test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单元测试目录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Symbol" panose="05050102010706020507" pitchFamily="18" charset="2"/>
              <a:buChar char=""/>
              <a:tabLst>
                <a:tab pos="18288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/test/java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/target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输出目录，所有的输出物都存放在这个目录下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/target/classes 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编译之后的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zh-CN" sz="2000" dirty="0"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7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22804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查询数据</a:t>
            </a:r>
            <a:r>
              <a:rPr lang="zh-CN" altLang="en-US" dirty="0" smtClean="0"/>
              <a:t>结果获取与返回结果封装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0" y="1597372"/>
            <a:ext cx="8904157" cy="48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6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5903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三步：</a:t>
            </a:r>
            <a:endParaRPr lang="en-US" altLang="zh-CN" dirty="0" smtClean="0"/>
          </a:p>
          <a:p>
            <a:r>
              <a:rPr lang="zh-CN" altLang="en-US" dirty="0" smtClean="0"/>
              <a:t>编写数据访问层测试</a:t>
            </a:r>
            <a:r>
              <a:rPr lang="zh-CN" altLang="en-US" dirty="0" smtClean="0"/>
              <a:t>代码，进行单元测试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83" y="1926469"/>
            <a:ext cx="4320480" cy="40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73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9" y="3284984"/>
            <a:ext cx="3648075" cy="265747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628800"/>
            <a:ext cx="24929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第四步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编写逻辑服务层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主要是调用数据访问层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772816"/>
            <a:ext cx="4991100" cy="270510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729599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2396"/>
          <a:stretch/>
        </p:blipFill>
        <p:spPr>
          <a:xfrm>
            <a:off x="2474641" y="1224804"/>
            <a:ext cx="6410325" cy="396044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01433" y="5517232"/>
            <a:ext cx="708783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第五步</a:t>
            </a:r>
            <a:r>
              <a:rPr lang="zh-CN" altLang="en-US" dirty="0" smtClean="0"/>
              <a:t>： 编写资源类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在</a:t>
            </a:r>
            <a:r>
              <a:rPr lang="en-US" altLang="zh-CN" dirty="0" err="1" smtClean="0"/>
              <a:t>resouce.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impl.view</a:t>
            </a:r>
            <a:r>
              <a:rPr lang="zh-CN" altLang="en-US" dirty="0"/>
              <a:t> </a:t>
            </a:r>
            <a:r>
              <a:rPr lang="zh-CN" altLang="en-US" dirty="0" smtClean="0"/>
              <a:t>下添加 </a:t>
            </a:r>
            <a:r>
              <a:rPr lang="en-US" altLang="zh-CN" dirty="0" err="1" smtClean="0"/>
              <a:t>ViewEventAudienceResouce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这个类继承抽象类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IEventResource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，用于实现关于观看人数分析的功能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3001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060848"/>
            <a:ext cx="7614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最初我们是对分析统计指标进行了如下划分和定义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统计</a:t>
            </a:r>
            <a:r>
              <a:rPr lang="zh-CN" altLang="en-US" b="1" dirty="0"/>
              <a:t>目标(target)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channel</a:t>
            </a:r>
            <a:r>
              <a:rPr lang="zh-CN" altLang="en-US" dirty="0"/>
              <a:t>、直播节目live-program、点播节目vod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b="1" dirty="0" smtClean="0"/>
              <a:t>统计</a:t>
            </a:r>
            <a:r>
              <a:rPr lang="zh-CN" altLang="en-US" b="1" dirty="0"/>
              <a:t>主题(topic)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收视</a:t>
            </a:r>
            <a:r>
              <a:rPr lang="zh-CN" altLang="en-US" dirty="0"/>
              <a:t>人数audience、收视份额share、收视时长view、到达率reach、用户忠诚度loyal</a:t>
            </a:r>
          </a:p>
          <a:p>
            <a:r>
              <a:rPr lang="zh-CN" altLang="en-US" b="1" dirty="0"/>
              <a:t>分析方法（分析点）(method/point)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趋势分析</a:t>
            </a:r>
            <a:r>
              <a:rPr lang="zh-CN" altLang="en-US" dirty="0"/>
              <a:t>trend、排行top、时间(timeX 、timeXY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r>
              <a:rPr lang="zh-CN" altLang="en-US" b="1" dirty="0" smtClean="0"/>
              <a:t>过滤条件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87303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42566"/>
            <a:ext cx="73056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11" y="2060848"/>
            <a:ext cx="6400679" cy="26642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6815" y="5301208"/>
            <a:ext cx="325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注解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Autowired</a:t>
            </a:r>
            <a:r>
              <a:rPr lang="en-US" altLang="zh-CN" dirty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@Qualifier</a:t>
            </a:r>
          </a:p>
          <a:p>
            <a:r>
              <a:rPr lang="en-US" altLang="zh-CN" dirty="0" smtClean="0"/>
              <a:t>Spring </a:t>
            </a:r>
            <a:r>
              <a:rPr lang="zh-CN" altLang="en-US" dirty="0"/>
              <a:t>依赖注入，自动绑定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0389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5903"/>
            <a:ext cx="5633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步骤五：</a:t>
            </a:r>
            <a:endParaRPr lang="en-US" altLang="zh-CN" dirty="0" smtClean="0"/>
          </a:p>
          <a:p>
            <a:r>
              <a:rPr lang="en-US" altLang="zh-CN" dirty="0" smtClean="0"/>
              <a:t>RESTful</a:t>
            </a:r>
            <a:r>
              <a:rPr lang="zh-CN" altLang="en-US" dirty="0" smtClean="0"/>
              <a:t>服务接口测试，使用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或者其他测试工具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52936"/>
            <a:ext cx="875632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5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59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多条件过滤的实现</a:t>
            </a:r>
            <a:endParaRPr lang="en-US" altLang="zh-CN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59229" y="2204864"/>
            <a:ext cx="8734039" cy="4248472"/>
            <a:chOff x="583095" y="2132856"/>
            <a:chExt cx="8734039" cy="424847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095" y="2132856"/>
              <a:ext cx="8734039" cy="4248472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2051720" y="2924944"/>
              <a:ext cx="3312368" cy="864096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338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5903"/>
            <a:ext cx="5572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多条件过滤的实现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首先 </a:t>
            </a:r>
            <a:r>
              <a:rPr lang="en-US" altLang="zh-CN" dirty="0" err="1" smtClean="0"/>
              <a:t>CommonQueryBean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来存放过滤条件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84984"/>
            <a:ext cx="6336704" cy="88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58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4608512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Maven </a:t>
            </a:r>
            <a:r>
              <a:rPr lang="zh-CN" altLang="en-US" sz="2800" b="1" dirty="0" smtClean="0"/>
              <a:t>技术要点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1602" y="1061997"/>
            <a:ext cx="7416824" cy="2708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4. Maven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工程的</a:t>
            </a:r>
            <a:r>
              <a:rPr kumimoji="0" lang="en-US" altLang="zh-CN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pom.xml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endParaRPr lang="en-US" altLang="zh-CN" dirty="0" smtClean="0"/>
          </a:p>
          <a:p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00808"/>
            <a:ext cx="8216862" cy="45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18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5903"/>
            <a:ext cx="53479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多条件过滤的实现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数据访问层调用工具类</a:t>
            </a:r>
            <a:r>
              <a:rPr lang="en-US" altLang="zh-CN" dirty="0" err="1" smtClean="0"/>
              <a:t>ESUtils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getBoolFilters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" y="2564904"/>
            <a:ext cx="89180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5856" y="565096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/>
              <a:t>结合实例介绍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135903"/>
            <a:ext cx="82974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多条件过滤的实现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工具类</a:t>
            </a:r>
            <a:r>
              <a:rPr lang="en-US" altLang="zh-CN" dirty="0" err="1" smtClean="0"/>
              <a:t>ESUtils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getBoolFilters</a:t>
            </a:r>
            <a:r>
              <a:rPr lang="zh-CN" altLang="en-US" dirty="0" smtClean="0"/>
              <a:t>方法的实现，对于</a:t>
            </a:r>
            <a:r>
              <a:rPr lang="en-US" altLang="zh-CN" dirty="0" smtClean="0"/>
              <a:t>nested</a:t>
            </a:r>
            <a:r>
              <a:rPr lang="zh-CN" altLang="en-US" dirty="0" smtClean="0"/>
              <a:t>类型做了特殊判断和处理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" y="2507020"/>
            <a:ext cx="9005462" cy="39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49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179512" y="116632"/>
            <a:ext cx="4608514" cy="571484"/>
          </a:xfrm>
        </p:spPr>
        <p:txBody>
          <a:bodyPr/>
          <a:lstStyle/>
          <a:p>
            <a:r>
              <a:rPr lang="zh-CN" altLang="en-US" sz="2800" dirty="0"/>
              <a:t>实例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15816" y="2780928"/>
            <a:ext cx="19389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smtClean="0"/>
              <a:t>项目代码介绍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894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pic>
        <p:nvPicPr>
          <p:cNvPr id="48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4608512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Maven </a:t>
            </a:r>
            <a:r>
              <a:rPr lang="zh-CN" altLang="en-US" sz="2800" b="1" dirty="0" smtClean="0"/>
              <a:t>技术要点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980728"/>
            <a:ext cx="7848872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5. Maven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altLang="en-US" sz="2400" dirty="0"/>
              <a:t>小技巧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资源库链接不上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怎么办，所依赖的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下载不下来，或者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oracle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jdbc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根本就没有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解决办法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手动下载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External Dependency.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dependency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中加入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&lt;dependency&gt;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ldapjdk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ldapjdk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&lt;scope&gt;system&lt;/scope&gt;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&lt;version&gt;1.0&lt;/version&gt;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systemPath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&gt;${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basedir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}\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\lib\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ldapjdk.jar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systemPath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dependency&gt;</a:t>
            </a:r>
          </a:p>
          <a:p>
            <a:endParaRPr lang="en-US" altLang="zh-CN" dirty="0" smtClean="0"/>
          </a:p>
          <a:p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27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4608512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Maven </a:t>
            </a:r>
            <a:r>
              <a:rPr lang="zh-CN" altLang="en-US" sz="2800" b="1" dirty="0" smtClean="0"/>
              <a:t>技术要点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980728"/>
            <a:ext cx="7848872" cy="5539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5. Maven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altLang="en-US" sz="2400" dirty="0"/>
              <a:t>小技巧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项目依赖太多，我想将所有依赖的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包导出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来看看，或者把这些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包给那些不用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开发的人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解决办法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mvn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dependency:copy-dependencies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DoutputDirectory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=C:/lib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DincludeScope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=compile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办法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dirty="0" smtClean="0"/>
              <a:t>maven-dependency-plugin </a:t>
            </a:r>
            <a:r>
              <a:rPr lang="zh-CN" altLang="en-US" dirty="0" smtClean="0"/>
              <a:t>插件，</a:t>
            </a:r>
            <a:r>
              <a:rPr lang="en-US" altLang="zh-CN" dirty="0" smtClean="0"/>
              <a:t>execution</a:t>
            </a:r>
            <a:r>
              <a:rPr lang="zh-CN" altLang="en-US" dirty="0" smtClean="0"/>
              <a:t>中如下配置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/>
              <a:t>&lt;execution&gt;</a:t>
            </a:r>
          </a:p>
          <a:p>
            <a:r>
              <a:rPr lang="en-US" altLang="zh-CN" dirty="0"/>
              <a:t>    &lt;id&gt;copy&lt;/id&gt;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&lt;</a:t>
            </a:r>
            <a:r>
              <a:rPr lang="en-US" altLang="zh-CN" dirty="0"/>
              <a:t>phase&gt;install&lt;/phase&gt;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&lt;</a:t>
            </a:r>
            <a:r>
              <a:rPr lang="en-US" altLang="zh-CN" dirty="0">
                <a:solidFill>
                  <a:srgbClr val="FF0000"/>
                </a:solidFill>
              </a:rPr>
              <a:t>goals&gt;&lt;goal&gt;copy-dependencies&lt;/goal&gt;&lt;/goals&gt;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/>
              <a:t>configuration&gt;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     &lt;</a:t>
            </a:r>
            <a:r>
              <a:rPr lang="en-US" altLang="zh-CN" dirty="0" err="1">
                <a:solidFill>
                  <a:srgbClr val="FF0000"/>
                </a:solidFill>
              </a:rPr>
              <a:t>outputDirectory</a:t>
            </a:r>
            <a:r>
              <a:rPr lang="en-US" altLang="zh-CN" dirty="0">
                <a:solidFill>
                  <a:srgbClr val="FF0000"/>
                </a:solidFill>
              </a:rPr>
              <a:t>&gt;e:/</a:t>
            </a:r>
            <a:r>
              <a:rPr lang="en-US" altLang="zh-CN" dirty="0" err="1">
                <a:solidFill>
                  <a:srgbClr val="FF0000"/>
                </a:solidFill>
              </a:rPr>
              <a:t>libs2</a:t>
            </a:r>
            <a:r>
              <a:rPr lang="en-US" altLang="zh-CN" dirty="0">
                <a:solidFill>
                  <a:srgbClr val="FF0000"/>
                </a:solidFill>
              </a:rPr>
              <a:t>&lt;/</a:t>
            </a:r>
            <a:r>
              <a:rPr lang="en-US" altLang="zh-CN" dirty="0" err="1">
                <a:solidFill>
                  <a:srgbClr val="FF0000"/>
                </a:solidFill>
              </a:rPr>
              <a:t>outputDirectory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/>
              <a:t>configuration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execution</a:t>
            </a:r>
            <a:r>
              <a:rPr lang="en-US" altLang="zh-CN" dirty="0" smtClean="0"/>
              <a:t>&gt;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876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57722" y="220400"/>
            <a:ext cx="4608512" cy="5714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Maven </a:t>
            </a:r>
            <a:r>
              <a:rPr lang="zh-CN" altLang="en-US" sz="2800" b="1" dirty="0" smtClean="0"/>
              <a:t>技术要点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71500" y="980728"/>
            <a:ext cx="7816924" cy="443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5. Maven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altLang="en-US" sz="2400" dirty="0" smtClean="0"/>
              <a:t>小技巧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项目自动打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包并部署到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DskipTests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Dmaven.test.skip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转为工程一般工程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一般工程转为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… …</a:t>
            </a:r>
          </a:p>
          <a:p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                    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9962" y="5601553"/>
            <a:ext cx="4376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所有问题都可以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</a:t>
            </a:r>
            <a:r>
              <a:rPr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 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b="1" dirty="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endParaRPr lang="en-US" altLang="zh-CN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733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251520" y="198690"/>
            <a:ext cx="4608514" cy="57148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目录</a:t>
            </a:r>
            <a:endParaRPr dirty="0"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buClr>
                <a:schemeClr val="accent3">
                  <a:lumOff val="44000"/>
                </a:schemeClr>
              </a:buClr>
            </a:lvl1pPr>
          </a:lstStyle>
          <a:p>
            <a:fld id="{86CB4B4D-7CA3-9044-876B-883B54F8677D}" type="slidenum">
              <a:t>9</a:t>
            </a:fld>
            <a:endParaRPr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06863418"/>
              </p:ext>
            </p:extLst>
          </p:nvPr>
        </p:nvGraphicFramePr>
        <p:xfrm>
          <a:off x="1524000" y="2117080"/>
          <a:ext cx="6096000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691680" y="980728"/>
            <a:ext cx="67715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Part Ⅰ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服务端主要</a:t>
            </a:r>
            <a:r>
              <a:rPr kumimoji="0" lang="zh-CN" altLang="en-US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/>
              </a:rPr>
              <a:t>开发技术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094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2924</Words>
  <Application>Microsoft Office PowerPoint</Application>
  <PresentationFormat>全屏显示(4:3)</PresentationFormat>
  <Paragraphs>555</Paragraphs>
  <Slides>53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Helvetica Neue</vt:lpstr>
      <vt:lpstr>黑体</vt:lpstr>
      <vt:lpstr>宋体</vt:lpstr>
      <vt:lpstr>微软雅黑</vt:lpstr>
      <vt:lpstr>Arial</vt:lpstr>
      <vt:lpstr>Calibri</vt:lpstr>
      <vt:lpstr>Consolas</vt:lpstr>
      <vt:lpstr>Helvetica</vt:lpstr>
      <vt:lpstr>Symbol</vt:lpstr>
      <vt:lpstr>Times New Roman</vt:lpstr>
      <vt:lpstr>Verdana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YAO</cp:lastModifiedBy>
  <cp:revision>948</cp:revision>
  <dcterms:modified xsi:type="dcterms:W3CDTF">2016-08-03T14:45:25Z</dcterms:modified>
</cp:coreProperties>
</file>