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D899-FF4E-4242-7B68-A76EFAE6D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51AC3-D77A-36B6-3BDA-EB20AC452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0712-A002-EC69-D830-5D2CEDAE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E9CA-C215-5507-8FBC-2C0C42A0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A552-742A-775A-2949-10C20930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A31B-BE1D-C00A-265F-96194CE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2AF66-C92B-B65B-F32F-82A30BFA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5E31-55DE-00B6-E728-99D85F1A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A1F7-52EA-9D35-791C-7EDA4E59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FC02-9761-69C1-B6D4-92F8F6D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1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391D3-8764-3C8F-E3C4-217CB6ADD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81651-2BE2-B59B-5527-AF2CD124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05E3-1126-38FA-F233-512F5C1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89B1-0F96-D553-0FE4-D4E86FCA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CED8D-9CC4-54F3-7D3B-A963D01A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7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E-A1B2-265A-9212-0038B0E8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D98-503E-306E-508B-160D22C3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9C41-64E8-4720-4E70-5EF192C1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B811-1865-3C75-2ACD-FF1E68F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2700-9D9E-75B5-E620-F61143F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28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429-A81B-4960-A8FF-2E84B45B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87E89-70F1-3071-7D5C-9AADB2CC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E6D9-D058-4DD0-867A-1B5C3B7A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8A9A-C858-73C5-4BEE-6118713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A58B-6C4A-5B31-44AC-90B02214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EC8E-6F6C-419F-6BA3-9C52F0E4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1EC4-F538-BACA-9931-56469624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D154F-F91C-AE34-CAA2-E2D23E4E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F4F49-3309-E157-027E-3C102CA3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5BDC3-EF57-AEB3-52D8-88D79B5D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159CE-D020-8DD9-6F37-333F8265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9B43-53DB-37CA-2C7F-16371482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B14D6-42E2-0DFA-4A2C-C00E0555A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C4DCA-3860-E7A3-5AD3-F9B33D98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0979C-CB17-B29A-835C-E9DCF57CB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323F2-A98A-F9F3-49C0-D5C308827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18C43-595F-2CB3-72F4-D4C6FB1B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8153F-2316-0978-7BD4-265DBCA2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C1D0F-120A-D3E9-75D5-0E914685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164C-624D-C5FA-845A-D63BDC32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DB0E9-014E-D9D2-32DF-D2C56697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DE7EF-58C4-02E1-7CC6-18D0873A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D9D2-2713-9CEE-E527-B3953004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5EC7B-4006-F9AD-EFD7-1EE4C17D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DD387-042A-8FD9-3E2A-EB22DC13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3D8F1-94CB-E538-E5EA-D1CCBDB1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B729-61DD-5778-30EB-49A72D1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ABA0-8F8F-AA66-0342-A36A2FFC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FB97-0CDF-8583-1DBC-744228F6C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932DB-FED2-9387-613E-9343372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83A5D-23A4-388A-47FD-E7D3433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6DD1-6DFA-A923-DCC2-677E2823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051B-B82A-5B98-7BBC-1C78C0EB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58C1D-D9A7-1C1C-25AC-E922D4A1C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9A6D9-9246-BB04-1AC1-224EA1DD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C6CF7-0262-923D-105E-38BB55A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15CC2-6A16-5DEC-54FC-7726AAAB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05FC-8B1A-9037-35C1-DC49B7BA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73DAE-80CA-0227-739D-636DAE9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64EA7-BDEB-280E-102B-EF9ABBA1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342E-FE29-ECCC-B330-0DFE9D49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CE4F-62DB-8247-831C-061FB72E4DE5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CE32-38B7-EFEA-BE02-2CE203B5E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C2A4-FFA5-0083-66A6-8B226DD9F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FB5D-A661-C544-BF3C-9ABEEE367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0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D1FBC7-0C4C-F144-B2BE-E4A520143845}"/>
              </a:ext>
            </a:extLst>
          </p:cNvPr>
          <p:cNvSpPr/>
          <p:nvPr/>
        </p:nvSpPr>
        <p:spPr>
          <a:xfrm>
            <a:off x="3857296" y="1260389"/>
            <a:ext cx="803189" cy="39541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6A45A-4ACF-08EE-C17B-AE88E9EDF03B}"/>
              </a:ext>
            </a:extLst>
          </p:cNvPr>
          <p:cNvSpPr/>
          <p:nvPr/>
        </p:nvSpPr>
        <p:spPr>
          <a:xfrm>
            <a:off x="2843048" y="1260389"/>
            <a:ext cx="803189" cy="39541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23266C-C56E-3F98-3C4E-A90BF35FE725}"/>
              </a:ext>
            </a:extLst>
          </p:cNvPr>
          <p:cNvSpPr/>
          <p:nvPr/>
        </p:nvSpPr>
        <p:spPr>
          <a:xfrm>
            <a:off x="4871544" y="1260389"/>
            <a:ext cx="803189" cy="39541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F2DB0B-6668-6BFE-E6D0-F032C32F8BCC}"/>
              </a:ext>
            </a:extLst>
          </p:cNvPr>
          <p:cNvSpPr/>
          <p:nvPr/>
        </p:nvSpPr>
        <p:spPr>
          <a:xfrm>
            <a:off x="6900040" y="1260389"/>
            <a:ext cx="803189" cy="39541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3BCBF1A-68AA-ECD5-4A79-EBE3DE938B7B}"/>
              </a:ext>
            </a:extLst>
          </p:cNvPr>
          <p:cNvSpPr/>
          <p:nvPr/>
        </p:nvSpPr>
        <p:spPr>
          <a:xfrm>
            <a:off x="5885792" y="1260389"/>
            <a:ext cx="803189" cy="39541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606427-D386-0CD6-45A4-A3FCAA23DF06}"/>
              </a:ext>
            </a:extLst>
          </p:cNvPr>
          <p:cNvCxnSpPr/>
          <p:nvPr/>
        </p:nvCxnSpPr>
        <p:spPr>
          <a:xfrm>
            <a:off x="8044249" y="716692"/>
            <a:ext cx="0" cy="502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42F6E3-0CAB-2C53-D2ED-1979146B7592}"/>
              </a:ext>
            </a:extLst>
          </p:cNvPr>
          <p:cNvSpPr/>
          <p:nvPr/>
        </p:nvSpPr>
        <p:spPr>
          <a:xfrm>
            <a:off x="8385270" y="1260389"/>
            <a:ext cx="803189" cy="39541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E14BDB-1CD7-DD5E-204A-9EA53508E995}"/>
              </a:ext>
            </a:extLst>
          </p:cNvPr>
          <p:cNvSpPr/>
          <p:nvPr/>
        </p:nvSpPr>
        <p:spPr>
          <a:xfrm>
            <a:off x="9399518" y="1254211"/>
            <a:ext cx="803189" cy="39541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5EC6BF-C4B6-5617-FB7E-48242A26DB3E}"/>
              </a:ext>
            </a:extLst>
          </p:cNvPr>
          <p:cNvSpPr/>
          <p:nvPr/>
        </p:nvSpPr>
        <p:spPr>
          <a:xfrm>
            <a:off x="1828800" y="1260389"/>
            <a:ext cx="803189" cy="39541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CDE5E-E7CB-1FE0-86E2-39C7CA04E9D6}"/>
              </a:ext>
            </a:extLst>
          </p:cNvPr>
          <p:cNvSpPr txBox="1"/>
          <p:nvPr/>
        </p:nvSpPr>
        <p:spPr>
          <a:xfrm rot="16200000">
            <a:off x="1469288" y="3046626"/>
            <a:ext cx="152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EED17-67BB-37F6-C0DB-C9EF4F099D65}"/>
              </a:ext>
            </a:extLst>
          </p:cNvPr>
          <p:cNvSpPr txBox="1"/>
          <p:nvPr/>
        </p:nvSpPr>
        <p:spPr>
          <a:xfrm rot="16200000">
            <a:off x="2483536" y="3046626"/>
            <a:ext cx="152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4F2CE8-42AF-B899-8440-622E0E4D69D3}"/>
              </a:ext>
            </a:extLst>
          </p:cNvPr>
          <p:cNvSpPr txBox="1"/>
          <p:nvPr/>
        </p:nvSpPr>
        <p:spPr>
          <a:xfrm rot="16200000">
            <a:off x="4512032" y="3046625"/>
            <a:ext cx="152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517C8-3312-D0FC-C7BB-82262825B31C}"/>
              </a:ext>
            </a:extLst>
          </p:cNvPr>
          <p:cNvSpPr txBox="1"/>
          <p:nvPr/>
        </p:nvSpPr>
        <p:spPr>
          <a:xfrm rot="16200000">
            <a:off x="5526280" y="3046625"/>
            <a:ext cx="152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20F7DB-A456-AF87-FCC5-FB07692D1A6D}"/>
              </a:ext>
            </a:extLst>
          </p:cNvPr>
          <p:cNvSpPr txBox="1"/>
          <p:nvPr/>
        </p:nvSpPr>
        <p:spPr>
          <a:xfrm rot="16200000">
            <a:off x="3483005" y="3046623"/>
            <a:ext cx="155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E906E-CA94-60F8-31A4-925068942CFC}"/>
              </a:ext>
            </a:extLst>
          </p:cNvPr>
          <p:cNvSpPr txBox="1"/>
          <p:nvPr/>
        </p:nvSpPr>
        <p:spPr>
          <a:xfrm rot="16200000">
            <a:off x="6562419" y="3061404"/>
            <a:ext cx="155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A44806-7C21-1341-89A4-E1106FA2D87A}"/>
              </a:ext>
            </a:extLst>
          </p:cNvPr>
          <p:cNvSpPr txBox="1"/>
          <p:nvPr/>
        </p:nvSpPr>
        <p:spPr>
          <a:xfrm rot="16200000">
            <a:off x="8357901" y="306140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Dense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EC31C0-BC76-9E6F-AFDB-C178881C96E6}"/>
              </a:ext>
            </a:extLst>
          </p:cNvPr>
          <p:cNvSpPr txBox="1"/>
          <p:nvPr/>
        </p:nvSpPr>
        <p:spPr>
          <a:xfrm rot="16200000">
            <a:off x="9372149" y="30466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Dense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B85C9D-00F5-DB52-4EC7-FB8A5491E40E}"/>
              </a:ext>
            </a:extLst>
          </p:cNvPr>
          <p:cNvCxnSpPr>
            <a:endCxn id="4" idx="1"/>
          </p:cNvCxnSpPr>
          <p:nvPr/>
        </p:nvCxnSpPr>
        <p:spPr>
          <a:xfrm>
            <a:off x="902043" y="3231288"/>
            <a:ext cx="926757" cy="6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36AD9E-0843-A4B5-4102-6DAF87A21C7B}"/>
              </a:ext>
            </a:extLst>
          </p:cNvPr>
          <p:cNvCxnSpPr>
            <a:stCxn id="16" idx="3"/>
          </p:cNvCxnSpPr>
          <p:nvPr/>
        </p:nvCxnSpPr>
        <p:spPr>
          <a:xfrm flipV="1">
            <a:off x="10202707" y="3231288"/>
            <a:ext cx="733023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753F59-322D-0A58-3985-3DBAA31D7F63}"/>
              </a:ext>
            </a:extLst>
          </p:cNvPr>
          <p:cNvSpPr txBox="1"/>
          <p:nvPr/>
        </p:nvSpPr>
        <p:spPr>
          <a:xfrm rot="16200000">
            <a:off x="10647610" y="30898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1658C0-3B55-8B4B-1E3D-1119B5C5E5F6}"/>
              </a:ext>
            </a:extLst>
          </p:cNvPr>
          <p:cNvSpPr txBox="1"/>
          <p:nvPr/>
        </p:nvSpPr>
        <p:spPr>
          <a:xfrm rot="16200000">
            <a:off x="291224" y="3083656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merican Typewriter" panose="02090604020004020304" pitchFamily="18" charset="77"/>
                <a:cs typeface="Times New Roman" panose="02020603050405020304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7574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B37A-544E-7943-212B-C0E20D83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1222-1725-5B81-0F2E-BD3E41F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12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Sakthignana Sundaram Somaskandan</dc:creator>
  <cp:lastModifiedBy>Sakthignana Sundaram Somaskandan</cp:lastModifiedBy>
  <cp:revision>2</cp:revision>
  <dcterms:created xsi:type="dcterms:W3CDTF">2023-03-17T11:31:18Z</dcterms:created>
  <dcterms:modified xsi:type="dcterms:W3CDTF">2023-03-19T17:11:17Z</dcterms:modified>
</cp:coreProperties>
</file>