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3C5C-7762-BD1A-B41A-7FD7D8AFD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649EC-9B78-B111-1D41-6A782A91F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5E196-3C75-82FC-26C4-CFF016B4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D2A-90BD-0E47-AA2A-9A160457D637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D6C5-A734-A87B-0247-743B23F8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897EA-20F7-FD0B-2C66-BE496B06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1E0-0BA8-5240-9921-38426CDF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62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B376-49B9-8B63-3111-95374118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2BEDE-995E-2110-E3B6-25C717D51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F8276-EC99-784B-237E-0BC48123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D2A-90BD-0E47-AA2A-9A160457D637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4A659-8D98-693E-0A04-FF934606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66D60-13B8-0FAD-E955-7BDE4746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1E0-0BA8-5240-9921-38426CDF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5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9B004-DBEA-AB26-AD5C-47F2DDFE0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D6B72-83BA-BA60-9E5A-DDDD73762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96B25-0261-7946-8EB7-5F116E66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D2A-90BD-0E47-AA2A-9A160457D637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849A-E2AF-C9BF-F81E-C21CFB49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016FC-CEC5-6D90-86CB-9C003316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1E0-0BA8-5240-9921-38426CDF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8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F8C3-2480-43FE-CB16-42B067EA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A5EC4-3F3B-752A-EC76-1AB5692D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E4D23-FC59-7953-D719-539AB758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D2A-90BD-0E47-AA2A-9A160457D637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1252E-A422-3598-10C9-C0A7FFA3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F0ED6-D692-07B2-9C8A-0AE206CC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1E0-0BA8-5240-9921-38426CDF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23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187C-F8A9-54A6-B386-AED7ECFF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26AFC-4321-1437-D5EB-959C54BA3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3843C-8FC3-7573-F957-6AE17F99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D2A-90BD-0E47-AA2A-9A160457D637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E98AE-17C1-10DE-2BCD-52DB2E8E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22E17-9E5B-034D-35A4-D9EEC980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1E0-0BA8-5240-9921-38426CDF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84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7399-5CDD-8129-3CBE-20F25680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AEFE-B4D3-4C66-121B-E3F1444BB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A153B-F6FF-FE7E-270B-D02CA787C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1AB7B-2E33-5764-DDA2-42584D28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D2A-90BD-0E47-AA2A-9A160457D637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24145-83A9-48A0-3D85-689C0A34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5D349-D301-7A0F-A89E-C346086C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1E0-0BA8-5240-9921-38426CDF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88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3326-B8E9-164B-C1CC-F6BBAFC1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B5E50-81F4-7F14-6026-2008388B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4B2AA-C3FF-5AEE-9255-547CD08B3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1F6EE-1AAB-BFC7-A82B-0FB7DF07E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DE1F0-D9AF-D731-EEFB-CAC9AB9AD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867F8-99E4-7A6A-A439-8138FE01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D2A-90BD-0E47-AA2A-9A160457D637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155F9-2DB5-3ED4-EC1F-8C0B629A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87BF7-F23F-8DCC-2057-5B89FA66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1E0-0BA8-5240-9921-38426CDF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25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C1CE-7069-05A3-BFFD-0FE9A76A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5B36A-A56A-37EF-35CD-35AA5DBD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D2A-90BD-0E47-AA2A-9A160457D637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154ED-0D96-39F9-39CA-71C5675E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87B5B-CBB2-3962-0FB1-BEBF45CF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1E0-0BA8-5240-9921-38426CDF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9C571-931D-77DC-A757-737D4D61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D2A-90BD-0E47-AA2A-9A160457D637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F0134-C618-204C-40E2-18A98FA4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C143F-DCE2-B9B0-1ACD-D87FC815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1E0-0BA8-5240-9921-38426CDF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293D-6F84-07F5-168E-1461BB11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05-9DE8-8ABD-2FF9-123427B2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459F6-DF40-9517-A200-91E0FC8B0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DDED9-0769-2D3C-0A17-6AEA590A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D2A-90BD-0E47-AA2A-9A160457D637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DFC14-B9BF-75FA-2F93-C602CB9E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577EA-E9E4-93BE-DC4C-4445C24F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1E0-0BA8-5240-9921-38426CDF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7037-3F3B-957F-9DF2-44951542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8595B-51BD-53A6-4F0C-270F6FD2A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E78D6-413A-46A0-C7FC-BFE761FF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AE1EF-FB56-EB15-56C3-BBC095AD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D2A-90BD-0E47-AA2A-9A160457D637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870C8-9701-4595-A6D1-C3C3D923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4F64E-C572-A5D6-8EA8-C20E559C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1E0-0BA8-5240-9921-38426CDF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7901E-67FE-A01E-5709-41C7C11D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9FD65-759A-C368-2481-78B39572F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55855-C71E-D1F4-D6F8-A19FCB731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3D2A-90BD-0E47-AA2A-9A160457D637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9AC06-2225-ACC8-9736-48BBF768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025B-D26D-3D5B-115D-9FD8F073B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501E0-0BA8-5240-9921-38426CDF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13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79024B9-02AA-3320-A55C-5947ADDA1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78"/>
          <a:stretch/>
        </p:blipFill>
        <p:spPr>
          <a:xfrm>
            <a:off x="4233562" y="706383"/>
            <a:ext cx="2031314" cy="2852363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EAFADA6-F668-D250-2C0A-23EC0133F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80" r="43334"/>
          <a:stretch/>
        </p:blipFill>
        <p:spPr>
          <a:xfrm>
            <a:off x="6462584" y="1787602"/>
            <a:ext cx="892373" cy="6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6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Sakthignana Sundaram Somaskandan</dc:creator>
  <cp:lastModifiedBy>Sakthignana Sundaram Somaskandan</cp:lastModifiedBy>
  <cp:revision>1</cp:revision>
  <dcterms:created xsi:type="dcterms:W3CDTF">2022-11-26T13:18:21Z</dcterms:created>
  <dcterms:modified xsi:type="dcterms:W3CDTF">2022-11-26T13:23:42Z</dcterms:modified>
</cp:coreProperties>
</file>