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E178588-E853-8D4D-8C86-E0AD5752C499}">
          <p14:sldIdLst>
            <p14:sldId id="256"/>
            <p14:sldId id="257"/>
            <p14:sldId id="258"/>
            <p14:sldId id="259"/>
            <p14:sldId id="261"/>
          </p14:sldIdLst>
        </p14:section>
        <p14:section name="Report Sketches" id="{721E4A37-1560-6E40-986D-BC540B8153ED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94676"/>
  </p:normalViewPr>
  <p:slideViewPr>
    <p:cSldViewPr snapToGrid="0">
      <p:cViewPr>
        <p:scale>
          <a:sx n="120" d="100"/>
          <a:sy n="12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FFE9-BA39-7D4F-9FAB-1D0BBF9503AD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312D-7504-534A-A660-A2956471E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312D-7504-534A-A660-A2956471EB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485-725A-0D1D-11B4-88AE6768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50CB-6932-C8E4-F822-846BA3E4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BA53-0D75-A7EF-F807-FAC27C3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6049-966B-0E3C-F81C-1200591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B888-6685-F01F-BFCB-D6CBD9D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5A3-A4E0-9612-E2A7-BB6EB2C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E02B-1FD3-E700-D62B-F060987D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C75-DB26-16AE-3114-0670D49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A7A5-F1E8-6165-6B7E-00FED5F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2DD-1EC3-425B-72AD-ECB2E87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31E47-1EAD-17E1-EC62-EE551A27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AF8E-69CD-DE42-9614-CAB5A0B3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B8A-6B47-0DC2-4A5E-EB6FF50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D54-FBD7-5A8F-F1B2-0C30197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E4B2-7877-BE1B-C56B-FBB6729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AC4-6436-B736-8ED6-456AC48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45C-59E1-7F76-244D-B294958A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8C6-7428-7D31-4CF3-AE1C4E1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3D63-4D67-B10B-1896-CA67C70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0DA8-BE19-14FE-2306-37E8BD7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F7D-2215-54B4-0170-9F03F4F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7C7-4EF7-7551-935C-7C7F0C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80F-F0C6-9E40-FF4F-C375A56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D306-BF3E-7F86-0236-3FF16F7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08BE-27CF-8EC5-F8D4-F60DFFC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8DE-9610-0F5F-FE17-C57C3D1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D0FE-9718-54FA-8DF1-27956C1A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09A2-9225-C9F1-60CB-E0D236C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D6A5-4BD5-495F-98D7-A68D93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9639-2774-8A2F-6AA9-95E2922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8EAB-5BB8-86CE-6F5F-66F5BB3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7D8-8174-6985-610E-8743EB8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6829-91E8-B5D2-3D5B-2AA48663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30F8-385F-3842-4E1E-7C780E5F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FE6B-9DD6-C3B9-C237-0935AFB2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60B9-9A94-BD86-9EBB-D71CF6BD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B681-83B7-3204-1D56-ACA696F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1C13-1151-0483-8A91-A321BD0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FD6-5645-F488-7B48-42A13D1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1A2-1A24-8908-F963-7F51F09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713A-44CD-C1AC-D979-D8BDE5D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DEC0-C8D0-0BC4-56D9-DD1300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9C7-FAAD-270A-469F-A672AF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525F-8AB8-B1FC-7BBB-D8B81A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AAE-FBDD-0BCA-AD73-1CD9C3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5AF9-90F9-17A1-A76A-6510554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E3E-9A80-6385-9798-2FED953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EE4-A748-ACD2-C41C-58B3AE04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A0C4-8158-89BF-C907-A97BFB84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E599-B0F9-6DAF-82D7-B9E39B7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B50-3711-D82D-F4A8-BC0332A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C511-3F42-9014-67CC-3359F62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F-6091-42FF-B443-D2F1EE9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CDDA-996F-0428-62B5-B9E2454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85F6-D86B-0F7F-1857-671413E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4327-47EC-7041-1FDF-D0734F5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3A33-795F-DC21-1907-CEA134F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56C9-4ED6-1506-1BBC-7C4A8AC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C95E1-1EF7-E03E-A4AE-CC6DE9F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FCB-50BE-2E96-A014-A3AEC4D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38B-515B-2924-76B5-283A8A21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FF5-A993-5E46-9D0C-47E0F533B519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E213-94BF-0BBA-1D69-1CC9913F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6500-BFA6-CA22-AD72-B04C0B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47C88806-9F05-AF49-7EC4-1274951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781050"/>
            <a:ext cx="709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2E2B-90D5-9A23-EFBE-03C091874B7C}"/>
              </a:ext>
            </a:extLst>
          </p:cNvPr>
          <p:cNvSpPr txBox="1"/>
          <p:nvPr/>
        </p:nvSpPr>
        <p:spPr>
          <a:xfrm>
            <a:off x="0" y="297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Recommender System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6406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e Explanation of the Machine Learning Workflow | by Andreas Kretz |  Plumbers Of Data Science | Medium">
            <a:extLst>
              <a:ext uri="{FF2B5EF4-FFF2-40B4-BE49-F238E27FC236}">
                <a16:creationId xmlns:a16="http://schemas.microsoft.com/office/drawing/2014/main" id="{5FB917C4-E7EE-DA5E-4DD8-120CF5E5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2" y="635547"/>
            <a:ext cx="9932276" cy="55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chine learning pipeline and attacks · Embrace The Red">
            <a:extLst>
              <a:ext uri="{FF2B5EF4-FFF2-40B4-BE49-F238E27FC236}">
                <a16:creationId xmlns:a16="http://schemas.microsoft.com/office/drawing/2014/main" id="{FC043195-6D59-1671-5C08-A7FC2A60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0" y="472238"/>
            <a:ext cx="10964719" cy="59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Pipeline - Javatpoint">
            <a:extLst>
              <a:ext uri="{FF2B5EF4-FFF2-40B4-BE49-F238E27FC236}">
                <a16:creationId xmlns:a16="http://schemas.microsoft.com/office/drawing/2014/main" id="{B31A97B4-10FE-EF95-FF91-C89CDD10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22500"/>
            <a:ext cx="952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2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ide to user flows - Justinmind">
            <a:extLst>
              <a:ext uri="{FF2B5EF4-FFF2-40B4-BE49-F238E27FC236}">
                <a16:creationId xmlns:a16="http://schemas.microsoft.com/office/drawing/2014/main" id="{684A7F03-F6B9-8B3D-CF18-4CDFA8CB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0"/>
            <a:ext cx="998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A7B5B3-EE73-43F5-6FBB-0F7EB94E95F4}"/>
              </a:ext>
            </a:extLst>
          </p:cNvPr>
          <p:cNvGrpSpPr/>
          <p:nvPr/>
        </p:nvGrpSpPr>
        <p:grpSpPr>
          <a:xfrm>
            <a:off x="2144110" y="2375338"/>
            <a:ext cx="2879835" cy="1450428"/>
            <a:chOff x="2144110" y="2375338"/>
            <a:chExt cx="2879835" cy="14504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B7FAE49-F690-002B-592B-D065BDE7CCB1}"/>
                </a:ext>
              </a:extLst>
            </p:cNvPr>
            <p:cNvSpPr/>
            <p:nvPr/>
          </p:nvSpPr>
          <p:spPr>
            <a:xfrm>
              <a:off x="2144110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C074C-4F01-15D8-9A9F-CFC7927A8F5D}"/>
                </a:ext>
              </a:extLst>
            </p:cNvPr>
            <p:cNvSpPr txBox="1"/>
            <p:nvPr/>
          </p:nvSpPr>
          <p:spPr>
            <a:xfrm>
              <a:off x="3011691" y="2915886"/>
              <a:ext cx="114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Training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73B9F-3F51-544D-7FB4-0BA2F3E5E72A}"/>
              </a:ext>
            </a:extLst>
          </p:cNvPr>
          <p:cNvGrpSpPr/>
          <p:nvPr/>
        </p:nvGrpSpPr>
        <p:grpSpPr>
          <a:xfrm>
            <a:off x="7678183" y="2375338"/>
            <a:ext cx="2879835" cy="1450428"/>
            <a:chOff x="7362496" y="2375338"/>
            <a:chExt cx="2879835" cy="14504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28932BF-3C1C-8A20-E990-C84881041ACA}"/>
                </a:ext>
              </a:extLst>
            </p:cNvPr>
            <p:cNvSpPr/>
            <p:nvPr/>
          </p:nvSpPr>
          <p:spPr>
            <a:xfrm>
              <a:off x="7362496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8C51E-9EE3-5CA0-5C3C-07C6D1D608F7}"/>
                </a:ext>
              </a:extLst>
            </p:cNvPr>
            <p:cNvSpPr txBox="1"/>
            <p:nvPr/>
          </p:nvSpPr>
          <p:spPr>
            <a:xfrm>
              <a:off x="8135403" y="29144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Production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41251-89A0-6538-94F1-1E05748027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2514" y="3100552"/>
            <a:ext cx="162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51268-76E0-9127-2268-DDABF1783427}"/>
              </a:ext>
            </a:extLst>
          </p:cNvPr>
          <p:cNvCxnSpPr>
            <a:stCxn id="4" idx="3"/>
          </p:cNvCxnSpPr>
          <p:nvPr/>
        </p:nvCxnSpPr>
        <p:spPr>
          <a:xfrm>
            <a:off x="5023944" y="3100552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8DB20-3728-8076-1EC4-C49098677914}"/>
              </a:ext>
            </a:extLst>
          </p:cNvPr>
          <p:cNvCxnSpPr>
            <a:endCxn id="5" idx="2"/>
          </p:cNvCxnSpPr>
          <p:nvPr/>
        </p:nvCxnSpPr>
        <p:spPr>
          <a:xfrm flipV="1">
            <a:off x="9118100" y="3825766"/>
            <a:ext cx="1" cy="106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41BD5-BCD4-01A0-FF9E-278AC33284F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58018" y="3099067"/>
            <a:ext cx="1080000" cy="1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0123BE23-5767-5D33-6E28-AF1F107B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8638" y="3429000"/>
            <a:ext cx="511200" cy="5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B81842D-A4F6-099A-8589-F098E0E3D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1815" y="2406378"/>
            <a:ext cx="508023" cy="5080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F4B48D-91F5-F9D8-4BE0-D87FC272F619}"/>
              </a:ext>
            </a:extLst>
          </p:cNvPr>
          <p:cNvSpPr txBox="1"/>
          <p:nvPr/>
        </p:nvSpPr>
        <p:spPr>
          <a:xfrm>
            <a:off x="8403802" y="14639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Monitoring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0F2D6E-2E32-9562-99D3-00A159FCE336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10800000" flipV="1">
            <a:off x="3584028" y="1648638"/>
            <a:ext cx="4819774" cy="726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6B7BDA6-E1C1-12A4-68A1-19BB96BE6700}"/>
              </a:ext>
            </a:extLst>
          </p:cNvPr>
          <p:cNvCxnSpPr>
            <a:cxnSpLocks/>
            <a:stCxn id="26" idx="3"/>
            <a:endCxn id="7" idx="0"/>
          </p:cNvCxnSpPr>
          <p:nvPr/>
        </p:nvCxnSpPr>
        <p:spPr>
          <a:xfrm>
            <a:off x="6809838" y="2660390"/>
            <a:ext cx="2345932" cy="25401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49DE5E9-F0A0-B315-9ABF-74B21C2B353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492148" y="878110"/>
            <a:ext cx="712942" cy="5411238"/>
          </a:xfrm>
          <a:prstGeom prst="curvedConnector4">
            <a:avLst>
              <a:gd name="adj1" fmla="val -70236"/>
              <a:gd name="adj2" fmla="val 103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6C697D-94CD-363D-2FE8-7ABCD4E560F3}"/>
              </a:ext>
            </a:extLst>
          </p:cNvPr>
          <p:cNvSpPr txBox="1"/>
          <p:nvPr/>
        </p:nvSpPr>
        <p:spPr>
          <a:xfrm>
            <a:off x="5037700" y="27450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058AE1-4563-05AF-8035-95B52B45F4DF}"/>
              </a:ext>
            </a:extLst>
          </p:cNvPr>
          <p:cNvSpPr txBox="1"/>
          <p:nvPr/>
        </p:nvSpPr>
        <p:spPr>
          <a:xfrm>
            <a:off x="10576286" y="27283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1728AC-E721-5324-6878-324FBCE747A5}"/>
              </a:ext>
            </a:extLst>
          </p:cNvPr>
          <p:cNvSpPr txBox="1"/>
          <p:nvPr/>
        </p:nvSpPr>
        <p:spPr>
          <a:xfrm>
            <a:off x="8229182" y="4049927"/>
            <a:ext cx="90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merican Typewriter" panose="02090604020004020304" pitchFamily="18" charset="77"/>
              </a:rPr>
              <a:t>Live </a:t>
            </a:r>
          </a:p>
          <a:p>
            <a:pPr algn="r"/>
            <a:r>
              <a:rPr lang="en-GB" dirty="0">
                <a:latin typeface="American Typewriter" panose="02090604020004020304" pitchFamily="18" charset="77"/>
              </a:rPr>
              <a:t>Inputs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A208D-018F-B0A2-BA3A-2C86B7BBD992}"/>
              </a:ext>
            </a:extLst>
          </p:cNvPr>
          <p:cNvSpPr txBox="1"/>
          <p:nvPr/>
        </p:nvSpPr>
        <p:spPr>
          <a:xfrm>
            <a:off x="6773926" y="2309362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Deploy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272FA8-9739-74A2-9B03-A9828CCD7FEB}"/>
              </a:ext>
            </a:extLst>
          </p:cNvPr>
          <p:cNvSpPr txBox="1"/>
          <p:nvPr/>
        </p:nvSpPr>
        <p:spPr>
          <a:xfrm>
            <a:off x="5563944" y="133578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Retrain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0B367-2E2A-95FB-9E53-0D7FD0B78E63}"/>
              </a:ext>
            </a:extLst>
          </p:cNvPr>
          <p:cNvSpPr txBox="1"/>
          <p:nvPr/>
        </p:nvSpPr>
        <p:spPr>
          <a:xfrm>
            <a:off x="3111782" y="44227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Optimise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D4A9B1-F8E9-BEB1-8D3F-552582785029}"/>
              </a:ext>
            </a:extLst>
          </p:cNvPr>
          <p:cNvSpPr txBox="1"/>
          <p:nvPr/>
        </p:nvSpPr>
        <p:spPr>
          <a:xfrm>
            <a:off x="592552" y="2529545"/>
            <a:ext cx="1374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Inputs:</a:t>
            </a:r>
          </a:p>
          <a:p>
            <a:r>
              <a:rPr lang="en-GB" sz="1400" dirty="0">
                <a:latin typeface="American Typewriter" panose="02090604020004020304" pitchFamily="18" charset="77"/>
              </a:rPr>
              <a:t>Data &amp; Config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8DF39A-AD70-93B8-3A1A-B6117EB529FF}"/>
              </a:ext>
            </a:extLst>
          </p:cNvPr>
          <p:cNvSpPr txBox="1"/>
          <p:nvPr/>
        </p:nvSpPr>
        <p:spPr>
          <a:xfrm>
            <a:off x="4070028" y="55083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Machine Learning Model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8A9A30-D320-A40F-A025-48B0ABA4EE46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9118100" y="1833305"/>
            <a:ext cx="1" cy="542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>
            <a:extLst>
              <a:ext uri="{FF2B5EF4-FFF2-40B4-BE49-F238E27FC236}">
                <a16:creationId xmlns:a16="http://schemas.microsoft.com/office/drawing/2014/main" id="{926909D1-9118-909C-C877-C3E0E7B90B51}"/>
              </a:ext>
            </a:extLst>
          </p:cNvPr>
          <p:cNvSpPr/>
          <p:nvPr/>
        </p:nvSpPr>
        <p:spPr>
          <a:xfrm>
            <a:off x="4685571" y="5051358"/>
            <a:ext cx="838217" cy="8177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A2253D-B3DD-667B-DD1B-D1151011CE2B}"/>
              </a:ext>
            </a:extLst>
          </p:cNvPr>
          <p:cNvSpPr/>
          <p:nvPr/>
        </p:nvSpPr>
        <p:spPr>
          <a:xfrm>
            <a:off x="6294945" y="5034634"/>
            <a:ext cx="838217" cy="8177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12DF59-ABC0-6EAD-590C-165DA11E0169}"/>
              </a:ext>
            </a:extLst>
          </p:cNvPr>
          <p:cNvSpPr/>
          <p:nvPr/>
        </p:nvSpPr>
        <p:spPr>
          <a:xfrm>
            <a:off x="5327878" y="4500080"/>
            <a:ext cx="838217" cy="8177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3882DA-75C8-70A1-F99E-A948178086DD}"/>
              </a:ext>
            </a:extLst>
          </p:cNvPr>
          <p:cNvGrpSpPr/>
          <p:nvPr/>
        </p:nvGrpSpPr>
        <p:grpSpPr>
          <a:xfrm>
            <a:off x="1628634" y="364679"/>
            <a:ext cx="7593587" cy="2806830"/>
            <a:chOff x="1606454" y="702779"/>
            <a:chExt cx="7593587" cy="280683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364561C-5275-BE2C-AF15-D274D5C35735}"/>
                </a:ext>
              </a:extLst>
            </p:cNvPr>
            <p:cNvSpPr/>
            <p:nvPr/>
          </p:nvSpPr>
          <p:spPr>
            <a:xfrm>
              <a:off x="4390161" y="1366447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DAE6E5-3854-91C6-1D9D-820EB549F0F8}"/>
                </a:ext>
              </a:extLst>
            </p:cNvPr>
            <p:cNvGrpSpPr/>
            <p:nvPr/>
          </p:nvGrpSpPr>
          <p:grpSpPr>
            <a:xfrm>
              <a:off x="4825427" y="1801249"/>
              <a:ext cx="2009302" cy="580823"/>
              <a:chOff x="2604116" y="2968816"/>
              <a:chExt cx="2009302" cy="580823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EDE13394-69C7-3697-FBEC-D2A922474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04116" y="2973306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07561F1B-BE38-3E26-90F0-419011D7A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5279" y="2973306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692F98B-804B-AD38-3ED8-A0B77C143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6442" y="2973306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0496610-58C0-2531-D606-80841857D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57605" y="2975551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2D82428B-229C-CEE5-0556-586743F55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08767" y="2973306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9DAF612D-C102-EFA5-2D11-BED632522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9928" y="2971061"/>
                <a:ext cx="502327" cy="574088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DB994A79-4F11-20DE-307A-773DC7593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1091" y="2968816"/>
                <a:ext cx="502327" cy="574088"/>
              </a:xfrm>
              <a:prstGeom prst="rect">
                <a:avLst/>
              </a:prstGeom>
            </p:spPr>
          </p:pic>
        </p:grpSp>
        <p:pic>
          <p:nvPicPr>
            <p:cNvPr id="38" name="Picture 3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A0DF481-26EC-F10E-52A2-01FC5DF0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8203" y="2544159"/>
              <a:ext cx="545431" cy="545431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F844D0AA-87AA-CCA0-BC04-2130EF6E4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8202" y="1054772"/>
              <a:ext cx="545431" cy="623350"/>
            </a:xfrm>
            <a:prstGeom prst="rect">
              <a:avLst/>
            </a:prstGeom>
          </p:spPr>
        </p:pic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2F2836D5-CC77-EEE9-7614-3F07F0ED5D67}"/>
                </a:ext>
              </a:extLst>
            </p:cNvPr>
            <p:cNvCxnSpPr>
              <a:stCxn id="40" idx="3"/>
              <a:endCxn id="5" idx="1"/>
            </p:cNvCxnSpPr>
            <p:nvPr/>
          </p:nvCxnSpPr>
          <p:spPr>
            <a:xfrm>
              <a:off x="2723633" y="1366447"/>
              <a:ext cx="1666528" cy="7252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F4ED633F-3488-0BBF-4EA7-1E1AFC8DE90F}"/>
                </a:ext>
              </a:extLst>
            </p:cNvPr>
            <p:cNvCxnSpPr>
              <a:stCxn id="38" idx="3"/>
              <a:endCxn id="5" idx="1"/>
            </p:cNvCxnSpPr>
            <p:nvPr/>
          </p:nvCxnSpPr>
          <p:spPr>
            <a:xfrm flipV="1">
              <a:off x="2723634" y="2091661"/>
              <a:ext cx="1666527" cy="7252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B91DA7-F3FC-68E3-445D-A86B49AAA81E}"/>
                </a:ext>
              </a:extLst>
            </p:cNvPr>
            <p:cNvSpPr txBox="1"/>
            <p:nvPr/>
          </p:nvSpPr>
          <p:spPr>
            <a:xfrm>
              <a:off x="1630820" y="702779"/>
              <a:ext cx="1640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American Typewriter" panose="02090604020004020304" pitchFamily="18" charset="77"/>
                </a:rPr>
                <a:t>Historical data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44F2BA-1615-2372-9C0D-8115EE550D77}"/>
                </a:ext>
              </a:extLst>
            </p:cNvPr>
            <p:cNvSpPr txBox="1"/>
            <p:nvPr/>
          </p:nvSpPr>
          <p:spPr>
            <a:xfrm>
              <a:off x="1606454" y="3171055"/>
              <a:ext cx="1688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American Typewriter" panose="02090604020004020304" pitchFamily="18" charset="77"/>
                </a:rPr>
                <a:t>Wristband data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99DD81-93E5-2D59-43F6-96EC9D9C0DB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269996" y="2091661"/>
              <a:ext cx="915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35ED2B-9C36-E376-20A6-7D53A77A9947}"/>
                </a:ext>
              </a:extLst>
            </p:cNvPr>
            <p:cNvSpPr txBox="1"/>
            <p:nvPr/>
          </p:nvSpPr>
          <p:spPr>
            <a:xfrm>
              <a:off x="4657609" y="1007163"/>
              <a:ext cx="23449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American Typewriter" panose="02090604020004020304" pitchFamily="18" charset="77"/>
                </a:rPr>
                <a:t>Random Forest Model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18A0F8-56BF-BDC6-C877-CC2567170C31}"/>
                </a:ext>
              </a:extLst>
            </p:cNvPr>
            <p:cNvSpPr txBox="1"/>
            <p:nvPr/>
          </p:nvSpPr>
          <p:spPr>
            <a:xfrm>
              <a:off x="8185533" y="1806207"/>
              <a:ext cx="1014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latin typeface="American Typewriter" panose="02090604020004020304" pitchFamily="18" charset="77"/>
                </a:rPr>
                <a:t>Trained </a:t>
              </a:r>
            </a:p>
            <a:p>
              <a:pPr algn="ctr"/>
              <a:r>
                <a:rPr lang="en-GB" sz="1600" dirty="0">
                  <a:latin typeface="American Typewriter" panose="02090604020004020304" pitchFamily="18" charset="77"/>
                </a:rPr>
                <a:t>Model</a:t>
              </a: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6FD2EA5-065A-5FC8-68D7-0AA5E5DFCED5}"/>
              </a:ext>
            </a:extLst>
          </p:cNvPr>
          <p:cNvSpPr/>
          <p:nvPr/>
        </p:nvSpPr>
        <p:spPr>
          <a:xfrm>
            <a:off x="4412341" y="4467019"/>
            <a:ext cx="2879835" cy="14504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1F1FCEA1-0BEB-E1AF-4E96-3EC7AEA83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8821" y="4883925"/>
            <a:ext cx="545431" cy="62335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644711F-FB5B-6A42-9830-287076087EE7}"/>
              </a:ext>
            </a:extLst>
          </p:cNvPr>
          <p:cNvSpPr txBox="1"/>
          <p:nvPr/>
        </p:nvSpPr>
        <p:spPr>
          <a:xfrm>
            <a:off x="2293899" y="44927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merican Typewriter" panose="02090604020004020304" pitchFamily="18" charset="77"/>
              </a:rPr>
              <a:t>Historical data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BD4FB3E-EA69-A76A-3BF4-8B4A1F0064C8}"/>
              </a:ext>
            </a:extLst>
          </p:cNvPr>
          <p:cNvCxnSpPr>
            <a:stCxn id="53" idx="3"/>
          </p:cNvCxnSpPr>
          <p:nvPr/>
        </p:nvCxnSpPr>
        <p:spPr>
          <a:xfrm>
            <a:off x="7292176" y="5192233"/>
            <a:ext cx="915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2718F3-D6D4-903B-8D94-EE0BFBFED3B9}"/>
              </a:ext>
            </a:extLst>
          </p:cNvPr>
          <p:cNvSpPr txBox="1"/>
          <p:nvPr/>
        </p:nvSpPr>
        <p:spPr>
          <a:xfrm>
            <a:off x="4761253" y="3875508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American Typewriter" panose="02090604020004020304" pitchFamily="18" charset="77"/>
              </a:rPr>
              <a:t>K-means Clustering </a:t>
            </a:r>
          </a:p>
          <a:p>
            <a:pPr algn="ctr"/>
            <a:r>
              <a:rPr lang="en-GB" sz="1600" dirty="0">
                <a:latin typeface="American Typewriter" panose="02090604020004020304" pitchFamily="18" charset="77"/>
              </a:rPr>
              <a:t>Model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74A3B1-F2D8-7F8A-1DDD-F10D75CFCC47}"/>
              </a:ext>
            </a:extLst>
          </p:cNvPr>
          <p:cNvSpPr txBox="1"/>
          <p:nvPr/>
        </p:nvSpPr>
        <p:spPr>
          <a:xfrm>
            <a:off x="8207713" y="4878958"/>
            <a:ext cx="101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American Typewriter" panose="02090604020004020304" pitchFamily="18" charset="77"/>
              </a:rPr>
              <a:t>Trained </a:t>
            </a:r>
          </a:p>
          <a:p>
            <a:pPr algn="ctr"/>
            <a:r>
              <a:rPr lang="en-GB" sz="1600" dirty="0">
                <a:latin typeface="American Typewriter" panose="02090604020004020304" pitchFamily="18" charset="77"/>
              </a:rPr>
              <a:t>Model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4E41FF-7606-6253-15DC-14F1B5F6B68B}"/>
              </a:ext>
            </a:extLst>
          </p:cNvPr>
          <p:cNvCxnSpPr/>
          <p:nvPr/>
        </p:nvCxnSpPr>
        <p:spPr>
          <a:xfrm>
            <a:off x="3496804" y="5195600"/>
            <a:ext cx="915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59082-41C1-C237-7C06-2BDB89E32EE9}"/>
              </a:ext>
            </a:extLst>
          </p:cNvPr>
          <p:cNvSpPr/>
          <p:nvPr/>
        </p:nvSpPr>
        <p:spPr>
          <a:xfrm>
            <a:off x="4954772" y="5628167"/>
            <a:ext cx="63795" cy="56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D997F86-F245-8D72-B867-A6F0D2DD3747}"/>
              </a:ext>
            </a:extLst>
          </p:cNvPr>
          <p:cNvSpPr/>
          <p:nvPr/>
        </p:nvSpPr>
        <p:spPr>
          <a:xfrm>
            <a:off x="5112946" y="5638799"/>
            <a:ext cx="63795" cy="56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567FD0-7480-D622-12F9-2465A1D7F85E}"/>
              </a:ext>
            </a:extLst>
          </p:cNvPr>
          <p:cNvSpPr/>
          <p:nvPr/>
        </p:nvSpPr>
        <p:spPr>
          <a:xfrm>
            <a:off x="4847607" y="5403540"/>
            <a:ext cx="63795" cy="56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E3E8CAD-8F66-CBE8-4E6D-151C7534F4B1}"/>
              </a:ext>
            </a:extLst>
          </p:cNvPr>
          <p:cNvSpPr/>
          <p:nvPr/>
        </p:nvSpPr>
        <p:spPr>
          <a:xfrm>
            <a:off x="5120034" y="5386816"/>
            <a:ext cx="63795" cy="56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E1F301-087A-E72D-FF36-07A89877C6EB}"/>
              </a:ext>
            </a:extLst>
          </p:cNvPr>
          <p:cNvSpPr/>
          <p:nvPr/>
        </p:nvSpPr>
        <p:spPr>
          <a:xfrm>
            <a:off x="5339300" y="5571460"/>
            <a:ext cx="63795" cy="56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D39402-BE6B-B2AD-092A-EE38204B4645}"/>
              </a:ext>
            </a:extLst>
          </p:cNvPr>
          <p:cNvSpPr/>
          <p:nvPr/>
        </p:nvSpPr>
        <p:spPr>
          <a:xfrm>
            <a:off x="5685789" y="4841595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F837C3-9C5C-F5B3-1455-C98C9D32F11D}"/>
              </a:ext>
            </a:extLst>
          </p:cNvPr>
          <p:cNvSpPr/>
          <p:nvPr/>
        </p:nvSpPr>
        <p:spPr>
          <a:xfrm>
            <a:off x="5800046" y="4838087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BFFCA7C-C85C-8ACD-2718-06FABE5CA461}"/>
              </a:ext>
            </a:extLst>
          </p:cNvPr>
          <p:cNvSpPr/>
          <p:nvPr/>
        </p:nvSpPr>
        <p:spPr>
          <a:xfrm>
            <a:off x="5571061" y="4934121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489B72-E101-E1EB-5475-7F43145EF610}"/>
              </a:ext>
            </a:extLst>
          </p:cNvPr>
          <p:cNvSpPr/>
          <p:nvPr/>
        </p:nvSpPr>
        <p:spPr>
          <a:xfrm>
            <a:off x="5718598" y="4973398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B89F83-C144-3B05-1FB1-8D4224254B35}"/>
              </a:ext>
            </a:extLst>
          </p:cNvPr>
          <p:cNvSpPr/>
          <p:nvPr/>
        </p:nvSpPr>
        <p:spPr>
          <a:xfrm>
            <a:off x="5838189" y="4993995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4B10F36-497E-6F70-4D9D-661B358580B9}"/>
              </a:ext>
            </a:extLst>
          </p:cNvPr>
          <p:cNvSpPr/>
          <p:nvPr/>
        </p:nvSpPr>
        <p:spPr>
          <a:xfrm>
            <a:off x="5434151" y="4745231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D9FDF92-6193-8271-23D6-3F53CAA1AFDB}"/>
              </a:ext>
            </a:extLst>
          </p:cNvPr>
          <p:cNvSpPr/>
          <p:nvPr/>
        </p:nvSpPr>
        <p:spPr>
          <a:xfrm>
            <a:off x="5860022" y="4682179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1F396EE-868E-E63B-D461-B533E5A83F50}"/>
              </a:ext>
            </a:extLst>
          </p:cNvPr>
          <p:cNvSpPr/>
          <p:nvPr/>
        </p:nvSpPr>
        <p:spPr>
          <a:xfrm>
            <a:off x="5983501" y="4866440"/>
            <a:ext cx="63795" cy="567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5FC569E-79C9-E534-14CE-770E7E42FDC1}"/>
              </a:ext>
            </a:extLst>
          </p:cNvPr>
          <p:cNvSpPr/>
          <p:nvPr/>
        </p:nvSpPr>
        <p:spPr>
          <a:xfrm>
            <a:off x="6703850" y="5553740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4BC8DD-4716-2188-CCB9-E9DDFD604480}"/>
              </a:ext>
            </a:extLst>
          </p:cNvPr>
          <p:cNvSpPr/>
          <p:nvPr/>
        </p:nvSpPr>
        <p:spPr>
          <a:xfrm>
            <a:off x="6826306" y="5507665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6FB63C-990C-DD67-8070-D49FFEF0EBE1}"/>
              </a:ext>
            </a:extLst>
          </p:cNvPr>
          <p:cNvSpPr/>
          <p:nvPr/>
        </p:nvSpPr>
        <p:spPr>
          <a:xfrm>
            <a:off x="6691463" y="5379728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EF9A68-2331-4856-9C51-C4FFC7D48129}"/>
              </a:ext>
            </a:extLst>
          </p:cNvPr>
          <p:cNvSpPr/>
          <p:nvPr/>
        </p:nvSpPr>
        <p:spPr>
          <a:xfrm>
            <a:off x="6875874" y="5315932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CE32047-6324-91D5-4A27-F13A3B7DAC13}"/>
              </a:ext>
            </a:extLst>
          </p:cNvPr>
          <p:cNvSpPr/>
          <p:nvPr/>
        </p:nvSpPr>
        <p:spPr>
          <a:xfrm>
            <a:off x="6493279" y="5553740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0B11135-9E1B-0CF7-652C-13BF115A8FCB}"/>
              </a:ext>
            </a:extLst>
          </p:cNvPr>
          <p:cNvSpPr/>
          <p:nvPr/>
        </p:nvSpPr>
        <p:spPr>
          <a:xfrm>
            <a:off x="6539303" y="5253827"/>
            <a:ext cx="63795" cy="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49D7FD0B-17DB-9E98-715B-C7C2E4420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2787" y="5459347"/>
            <a:ext cx="122746" cy="122746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75F18D9-995A-5B16-2E17-CAEEA478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6921" y="4854232"/>
            <a:ext cx="122746" cy="122746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6E796C22-4B88-B79E-4BAD-4B68F06AD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292" y="5427448"/>
            <a:ext cx="122746" cy="1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40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8</cp:revision>
  <dcterms:created xsi:type="dcterms:W3CDTF">2022-11-06T14:05:09Z</dcterms:created>
  <dcterms:modified xsi:type="dcterms:W3CDTF">2022-12-09T15:58:06Z</dcterms:modified>
</cp:coreProperties>
</file>