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piration" id="{BE178588-E853-8D4D-8C86-E0AD5752C499}">
          <p14:sldIdLst>
            <p14:sldId id="256"/>
            <p14:sldId id="257"/>
            <p14:sldId id="258"/>
            <p14:sldId id="259"/>
          </p14:sldIdLst>
        </p14:section>
        <p14:section name="Report Sketches" id="{721E4A37-1560-6E40-986D-BC540B8153E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94676"/>
  </p:normalViewPr>
  <p:slideViewPr>
    <p:cSldViewPr snapToGrid="0">
      <p:cViewPr varScale="1">
        <p:scale>
          <a:sx n="144" d="100"/>
          <a:sy n="144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0FFE9-BA39-7D4F-9FAB-1D0BBF9503A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312D-7504-534A-A660-A2956471E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56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0312D-7504-534A-A660-A2956471EB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6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1485-725A-0D1D-11B4-88AE67682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50CB-6932-C8E4-F822-846BA3E46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BA53-0D75-A7EF-F807-FAC27C3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6049-966B-0E3C-F81C-12005919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B888-6685-F01F-BFCB-D6CBD9D6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4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C5A3-A4E0-9612-E2A7-BB6EB2CA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3E02B-1FD3-E700-D62B-F060987D9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DC75-DB26-16AE-3114-0670D499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A7A5-F1E8-6165-6B7E-00FED5FB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F2DD-1EC3-425B-72AD-ECB2E87C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31E47-1EAD-17E1-EC62-EE551A27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7AF8E-69CD-DE42-9614-CAB5A0B32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5B8A-6B47-0DC2-4A5E-EB6FF50F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3D54-FBD7-5A8F-F1B2-0C30197A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E4B2-7877-BE1B-C56B-FBB6729C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9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9AC4-6436-B736-8ED6-456AC48A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A45C-59E1-7F76-244D-B294958A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638C6-7428-7D31-4CF3-AE1C4E1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D3D63-4D67-B10B-1896-CA67C70E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0DA8-BE19-14FE-2306-37E8BD77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1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BF7D-2215-54B4-0170-9F03F4F9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27C7-4EF7-7551-935C-7C7F0CC3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B80F-F0C6-9E40-FF4F-C375A56C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D306-BF3E-7F86-0236-3FF16F79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08BE-27CF-8EC5-F8D4-F60DFFC9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0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88DE-9610-0F5F-FE17-C57C3D1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D0FE-9718-54FA-8DF1-27956C1A1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C09A2-9225-C9F1-60CB-E0D236CB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3D6A5-4BD5-495F-98D7-A68D938D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29639-2774-8A2F-6AA9-95E29227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38EAB-5BB8-86CE-6F5F-66F5BB3D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1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27D8-8174-6985-610E-8743EB87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6829-91E8-B5D2-3D5B-2AA48663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30F8-385F-3842-4E1E-7C780E5F9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EFE6B-9DD6-C3B9-C237-0935AFB26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660B9-9A94-BD86-9EBB-D71CF6BD8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FB681-83B7-3204-1D56-ACA696F2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11C13-1151-0483-8A91-A321BD0E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7BFD6-5645-F488-7B48-42A13D14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21A2-1A24-8908-F963-7F51F090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713A-44CD-C1AC-D979-D8BDE5DB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5DEC0-C8D0-0BC4-56D9-DD1300B5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2B9C7-FAAD-270A-469F-A672AF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E525F-8AB8-B1FC-7BBB-D8B81A79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E5AAE-FBDD-0BCA-AD73-1CD9C3F4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A5AF9-90F9-17A1-A76A-6510554B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2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E3E-9A80-6385-9798-2FED953B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EEE4-A748-ACD2-C41C-58B3AE04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3A0C4-8158-89BF-C907-A97BFB84F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7E599-B0F9-6DAF-82D7-B9E39B7C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AB50-3711-D82D-F4A8-BC0332A1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AC511-3F42-9014-67CC-3359F62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2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FEF-6091-42FF-B443-D2F1EE96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8CDDA-996F-0428-62B5-B9E24547C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B85F6-D86B-0F7F-1857-671413EA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4327-47EC-7041-1FDF-D0734F5A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B3A33-795F-DC21-1907-CEA134F3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756C9-4ED6-1506-1BBC-7C4A8AC0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C95E1-1EF7-E03E-A4AE-CC6DE9F3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39FCB-50BE-2E96-A014-A3AEC4D4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538B-515B-2924-76B5-283A8A21D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E213-94BF-0BBA-1D69-1CC9913F1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6500-BFA6-CA22-AD72-B04C0BE8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4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build a machine learning model in 7 steps">
            <a:extLst>
              <a:ext uri="{FF2B5EF4-FFF2-40B4-BE49-F238E27FC236}">
                <a16:creationId xmlns:a16="http://schemas.microsoft.com/office/drawing/2014/main" id="{47C88806-9F05-AF49-7EC4-1274951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781050"/>
            <a:ext cx="70993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D2E2B-90D5-9A23-EFBE-03C091874B7C}"/>
              </a:ext>
            </a:extLst>
          </p:cNvPr>
          <p:cNvSpPr txBox="1"/>
          <p:nvPr/>
        </p:nvSpPr>
        <p:spPr>
          <a:xfrm>
            <a:off x="0" y="2972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Recommender System Data Pipeline</a:t>
            </a:r>
          </a:p>
        </p:txBody>
      </p:sp>
    </p:spTree>
    <p:extLst>
      <p:ext uri="{BB962C8B-B14F-4D97-AF65-F5344CB8AC3E}">
        <p14:creationId xmlns:p14="http://schemas.microsoft.com/office/powerpoint/2010/main" val="164066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imple Explanation of the Machine Learning Workflow | by Andreas Kretz |  Plumbers Of Data Science | Medium">
            <a:extLst>
              <a:ext uri="{FF2B5EF4-FFF2-40B4-BE49-F238E27FC236}">
                <a16:creationId xmlns:a16="http://schemas.microsoft.com/office/drawing/2014/main" id="{5FB917C4-E7EE-DA5E-4DD8-120CF5E58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62" y="635547"/>
            <a:ext cx="9932276" cy="558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1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machine learning pipeline and attacks · Embrace The Red">
            <a:extLst>
              <a:ext uri="{FF2B5EF4-FFF2-40B4-BE49-F238E27FC236}">
                <a16:creationId xmlns:a16="http://schemas.microsoft.com/office/drawing/2014/main" id="{FC043195-6D59-1671-5C08-A7FC2A60A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0" y="472238"/>
            <a:ext cx="10964719" cy="591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chine Learning Pipeline - Javatpoint">
            <a:extLst>
              <a:ext uri="{FF2B5EF4-FFF2-40B4-BE49-F238E27FC236}">
                <a16:creationId xmlns:a16="http://schemas.microsoft.com/office/drawing/2014/main" id="{B31A97B4-10FE-EF95-FF91-C89CDD10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222500"/>
            <a:ext cx="9525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92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4A7B5B3-EE73-43F5-6FBB-0F7EB94E95F4}"/>
              </a:ext>
            </a:extLst>
          </p:cNvPr>
          <p:cNvGrpSpPr/>
          <p:nvPr/>
        </p:nvGrpSpPr>
        <p:grpSpPr>
          <a:xfrm>
            <a:off x="2144110" y="2375338"/>
            <a:ext cx="2879835" cy="1450428"/>
            <a:chOff x="2144110" y="2375338"/>
            <a:chExt cx="2879835" cy="145042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B7FAE49-F690-002B-592B-D065BDE7CCB1}"/>
                </a:ext>
              </a:extLst>
            </p:cNvPr>
            <p:cNvSpPr/>
            <p:nvPr/>
          </p:nvSpPr>
          <p:spPr>
            <a:xfrm>
              <a:off x="2144110" y="2375338"/>
              <a:ext cx="2879835" cy="145042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1C074C-4F01-15D8-9A9F-CFC7927A8F5D}"/>
                </a:ext>
              </a:extLst>
            </p:cNvPr>
            <p:cNvSpPr txBox="1"/>
            <p:nvPr/>
          </p:nvSpPr>
          <p:spPr>
            <a:xfrm>
              <a:off x="3011691" y="2915886"/>
              <a:ext cx="1144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merican Typewriter" panose="02090604020004020304" pitchFamily="18" charset="77"/>
                </a:rPr>
                <a:t>Training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73B9F-3F51-544D-7FB4-0BA2F3E5E72A}"/>
              </a:ext>
            </a:extLst>
          </p:cNvPr>
          <p:cNvGrpSpPr/>
          <p:nvPr/>
        </p:nvGrpSpPr>
        <p:grpSpPr>
          <a:xfrm>
            <a:off x="7678183" y="2375338"/>
            <a:ext cx="2879835" cy="1450428"/>
            <a:chOff x="7362496" y="2375338"/>
            <a:chExt cx="2879835" cy="145042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28932BF-3C1C-8A20-E990-C84881041ACA}"/>
                </a:ext>
              </a:extLst>
            </p:cNvPr>
            <p:cNvSpPr/>
            <p:nvPr/>
          </p:nvSpPr>
          <p:spPr>
            <a:xfrm>
              <a:off x="7362496" y="2375338"/>
              <a:ext cx="2879835" cy="145042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88C51E-9EE3-5CA0-5C3C-07C6D1D608F7}"/>
                </a:ext>
              </a:extLst>
            </p:cNvPr>
            <p:cNvSpPr txBox="1"/>
            <p:nvPr/>
          </p:nvSpPr>
          <p:spPr>
            <a:xfrm>
              <a:off x="8135403" y="2914401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merican Typewriter" panose="02090604020004020304" pitchFamily="18" charset="77"/>
                </a:rPr>
                <a:t>Production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341251-89A0-6538-94F1-1E057480278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22514" y="3100552"/>
            <a:ext cx="1621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251268-76E0-9127-2268-DDABF1783427}"/>
              </a:ext>
            </a:extLst>
          </p:cNvPr>
          <p:cNvCxnSpPr>
            <a:stCxn id="4" idx="3"/>
          </p:cNvCxnSpPr>
          <p:nvPr/>
        </p:nvCxnSpPr>
        <p:spPr>
          <a:xfrm>
            <a:off x="5023944" y="3100552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98DB20-3728-8076-1EC4-C49098677914}"/>
              </a:ext>
            </a:extLst>
          </p:cNvPr>
          <p:cNvCxnSpPr>
            <a:endCxn id="5" idx="2"/>
          </p:cNvCxnSpPr>
          <p:nvPr/>
        </p:nvCxnSpPr>
        <p:spPr>
          <a:xfrm flipV="1">
            <a:off x="9118100" y="3825766"/>
            <a:ext cx="1" cy="1061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41BD5-BCD4-01A0-FF9E-278AC33284F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0558018" y="3099067"/>
            <a:ext cx="1080000" cy="1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0123BE23-5767-5D33-6E28-AF1F107BB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8638" y="3429000"/>
            <a:ext cx="511200" cy="51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B81842D-A4F6-099A-8589-F098E0E3D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1815" y="2406378"/>
            <a:ext cx="508023" cy="5080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CF4B48D-91F5-F9D8-4BE0-D87FC272F619}"/>
              </a:ext>
            </a:extLst>
          </p:cNvPr>
          <p:cNvSpPr txBox="1"/>
          <p:nvPr/>
        </p:nvSpPr>
        <p:spPr>
          <a:xfrm>
            <a:off x="8403802" y="146397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Monitoring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30F2D6E-2E32-9562-99D3-00A159FCE336}"/>
              </a:ext>
            </a:extLst>
          </p:cNvPr>
          <p:cNvCxnSpPr>
            <a:cxnSpLocks/>
            <a:stCxn id="27" idx="1"/>
            <a:endCxn id="4" idx="0"/>
          </p:cNvCxnSpPr>
          <p:nvPr/>
        </p:nvCxnSpPr>
        <p:spPr>
          <a:xfrm rot="10800000" flipV="1">
            <a:off x="3584028" y="1648638"/>
            <a:ext cx="4819774" cy="72669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E6B7BDA6-E1C1-12A4-68A1-19BB96BE6700}"/>
              </a:ext>
            </a:extLst>
          </p:cNvPr>
          <p:cNvCxnSpPr>
            <a:cxnSpLocks/>
            <a:stCxn id="26" idx="3"/>
            <a:endCxn id="7" idx="0"/>
          </p:cNvCxnSpPr>
          <p:nvPr/>
        </p:nvCxnSpPr>
        <p:spPr>
          <a:xfrm>
            <a:off x="6809838" y="2660390"/>
            <a:ext cx="2345932" cy="25401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749DE5E9-F0A0-B315-9ABF-74B21C2B353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3492148" y="878110"/>
            <a:ext cx="712942" cy="5411238"/>
          </a:xfrm>
          <a:prstGeom prst="curvedConnector4">
            <a:avLst>
              <a:gd name="adj1" fmla="val -70236"/>
              <a:gd name="adj2" fmla="val 1030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6C697D-94CD-363D-2FE8-7ABCD4E560F3}"/>
              </a:ext>
            </a:extLst>
          </p:cNvPr>
          <p:cNvSpPr txBox="1"/>
          <p:nvPr/>
        </p:nvSpPr>
        <p:spPr>
          <a:xfrm>
            <a:off x="5037700" y="27450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058AE1-4563-05AF-8035-95B52B45F4DF}"/>
              </a:ext>
            </a:extLst>
          </p:cNvPr>
          <p:cNvSpPr txBox="1"/>
          <p:nvPr/>
        </p:nvSpPr>
        <p:spPr>
          <a:xfrm>
            <a:off x="10576286" y="27283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Output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1728AC-E721-5324-6878-324FBCE747A5}"/>
              </a:ext>
            </a:extLst>
          </p:cNvPr>
          <p:cNvSpPr txBox="1"/>
          <p:nvPr/>
        </p:nvSpPr>
        <p:spPr>
          <a:xfrm>
            <a:off x="8229182" y="4049927"/>
            <a:ext cx="90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American Typewriter" panose="02090604020004020304" pitchFamily="18" charset="77"/>
              </a:rPr>
              <a:t>Live </a:t>
            </a:r>
          </a:p>
          <a:p>
            <a:pPr algn="r"/>
            <a:r>
              <a:rPr lang="en-GB" dirty="0">
                <a:latin typeface="American Typewriter" panose="02090604020004020304" pitchFamily="18" charset="77"/>
              </a:rPr>
              <a:t>Inputs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CA208D-018F-B0A2-BA3A-2C86B7BBD992}"/>
              </a:ext>
            </a:extLst>
          </p:cNvPr>
          <p:cNvSpPr txBox="1"/>
          <p:nvPr/>
        </p:nvSpPr>
        <p:spPr>
          <a:xfrm>
            <a:off x="6773926" y="2309362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Deploy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272FA8-9739-74A2-9B03-A9828CCD7FEB}"/>
              </a:ext>
            </a:extLst>
          </p:cNvPr>
          <p:cNvSpPr txBox="1"/>
          <p:nvPr/>
        </p:nvSpPr>
        <p:spPr>
          <a:xfrm>
            <a:off x="5563944" y="1335780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Retrain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30B367-2E2A-95FB-9E53-0D7FD0B78E63}"/>
              </a:ext>
            </a:extLst>
          </p:cNvPr>
          <p:cNvSpPr txBox="1"/>
          <p:nvPr/>
        </p:nvSpPr>
        <p:spPr>
          <a:xfrm>
            <a:off x="3111782" y="44227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Optimise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D4A9B1-F8E9-BEB1-8D3F-552582785029}"/>
              </a:ext>
            </a:extLst>
          </p:cNvPr>
          <p:cNvSpPr txBox="1"/>
          <p:nvPr/>
        </p:nvSpPr>
        <p:spPr>
          <a:xfrm>
            <a:off x="592552" y="2529545"/>
            <a:ext cx="1374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Inputs:</a:t>
            </a:r>
          </a:p>
          <a:p>
            <a:r>
              <a:rPr lang="en-GB" sz="1400" dirty="0">
                <a:latin typeface="American Typewriter" panose="02090604020004020304" pitchFamily="18" charset="77"/>
              </a:rPr>
              <a:t>Data &amp; Config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8DF39A-AD70-93B8-3A1A-B6117EB529FF}"/>
              </a:ext>
            </a:extLst>
          </p:cNvPr>
          <p:cNvSpPr txBox="1"/>
          <p:nvPr/>
        </p:nvSpPr>
        <p:spPr>
          <a:xfrm>
            <a:off x="4070028" y="55083"/>
            <a:ext cx="405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Machine Learning Model Workflow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08A9A30-D320-A40F-A025-48B0ABA4EE46}"/>
              </a:ext>
            </a:extLst>
          </p:cNvPr>
          <p:cNvCxnSpPr>
            <a:stCxn id="27" idx="2"/>
            <a:endCxn id="5" idx="0"/>
          </p:cNvCxnSpPr>
          <p:nvPr/>
        </p:nvCxnSpPr>
        <p:spPr>
          <a:xfrm>
            <a:off x="9118100" y="1833305"/>
            <a:ext cx="1" cy="542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5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24</Words>
  <Application>Microsoft Macintosh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Sakthignana Sundaram Somaskandan</dc:creator>
  <cp:lastModifiedBy>Sakthignana Sundaram Somaskandan</cp:lastModifiedBy>
  <cp:revision>6</cp:revision>
  <dcterms:created xsi:type="dcterms:W3CDTF">2022-11-06T14:05:09Z</dcterms:created>
  <dcterms:modified xsi:type="dcterms:W3CDTF">2022-11-14T02:45:44Z</dcterms:modified>
</cp:coreProperties>
</file>