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piration" id="{BE178588-E853-8D4D-8C86-E0AD5752C499}">
          <p14:sldIdLst>
            <p14:sldId id="256"/>
            <p14:sldId id="257"/>
          </p14:sldIdLst>
        </p14:section>
        <p14:section name="Report Sketches" id="{721E4A37-1560-6E40-986D-BC540B8153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1485-725A-0D1D-11B4-88AE67682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50CB-6932-C8E4-F822-846BA3E46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BA53-0D75-A7EF-F807-FAC27C35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6049-966B-0E3C-F81C-12005919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B888-6685-F01F-BFCB-D6CBD9D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5A3-A4E0-9612-E2A7-BB6EB2CA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E02B-1FD3-E700-D62B-F060987D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DC75-DB26-16AE-3114-0670D499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4A7A5-F1E8-6165-6B7E-00FED5FB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F2DD-1EC3-425B-72AD-ECB2E87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9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31E47-1EAD-17E1-EC62-EE551A276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7AF8E-69CD-DE42-9614-CAB5A0B3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5B8A-6B47-0DC2-4A5E-EB6FF50F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3D54-FBD7-5A8F-F1B2-0C30197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E4B2-7877-BE1B-C56B-FBB6729C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9AC4-6436-B736-8ED6-456AC48A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A45C-59E1-7F76-244D-B294958A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38C6-7428-7D31-4CF3-AE1C4E1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3D63-4D67-B10B-1896-CA67C70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0DA8-BE19-14FE-2306-37E8BD77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BF7D-2215-54B4-0170-9F03F4F9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27C7-4EF7-7551-935C-7C7F0CC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B80F-F0C6-9E40-FF4F-C375A56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D306-BF3E-7F86-0236-3FF16F79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08BE-27CF-8EC5-F8D4-F60DFFC9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8DE-9610-0F5F-FE17-C57C3D1C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D0FE-9718-54FA-8DF1-27956C1A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C09A2-9225-C9F1-60CB-E0D236CB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3D6A5-4BD5-495F-98D7-A68D938D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9639-2774-8A2F-6AA9-95E29227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38EAB-5BB8-86CE-6F5F-66F5BB3D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7D8-8174-6985-610E-8743EB87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6829-91E8-B5D2-3D5B-2AA48663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30F8-385F-3842-4E1E-7C780E5F9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FE6B-9DD6-C3B9-C237-0935AFB26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60B9-9A94-BD86-9EBB-D71CF6BD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B681-83B7-3204-1D56-ACA696F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11C13-1151-0483-8A91-A321BD0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7BFD6-5645-F488-7B48-42A13D14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1A2-1A24-8908-F963-7F51F09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713A-44CD-C1AC-D979-D8BDE5DB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DEC0-C8D0-0BC4-56D9-DD1300B5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B9C7-FAAD-270A-469F-A672AF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E525F-8AB8-B1FC-7BBB-D8B81A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E5AAE-FBDD-0BCA-AD73-1CD9C3F4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A5AF9-90F9-17A1-A76A-6510554B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2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E3E-9A80-6385-9798-2FED953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EE4-A748-ACD2-C41C-58B3AE04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A0C4-8158-89BF-C907-A97BFB84F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E599-B0F9-6DAF-82D7-B9E39B7C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AB50-3711-D82D-F4A8-BC0332A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C511-3F42-9014-67CC-3359F62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F-6091-42FF-B443-D2F1EE9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8CDDA-996F-0428-62B5-B9E24547C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B85F6-D86B-0F7F-1857-671413E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24327-47EC-7041-1FDF-D0734F5A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3A33-795F-DC21-1907-CEA134F3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756C9-4ED6-1506-1BBC-7C4A8AC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C95E1-1EF7-E03E-A4AE-CC6DE9F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9FCB-50BE-2E96-A014-A3AEC4D4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538B-515B-2924-76B5-283A8A21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6FF5-A993-5E46-9D0C-47E0F533B519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E213-94BF-0BBA-1D69-1CC9913F1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6500-BFA6-CA22-AD72-B04C0BE8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87B7B-F065-534B-9C53-58B7B9200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build a machine learning model in 7 steps">
            <a:extLst>
              <a:ext uri="{FF2B5EF4-FFF2-40B4-BE49-F238E27FC236}">
                <a16:creationId xmlns:a16="http://schemas.microsoft.com/office/drawing/2014/main" id="{47C88806-9F05-AF49-7EC4-12749519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781050"/>
            <a:ext cx="70993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2E2B-90D5-9A23-EFBE-03C091874B7C}"/>
              </a:ext>
            </a:extLst>
          </p:cNvPr>
          <p:cNvSpPr txBox="1"/>
          <p:nvPr/>
        </p:nvSpPr>
        <p:spPr>
          <a:xfrm>
            <a:off x="0" y="29727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Recommender System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64066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6D40-88CB-F145-FF6D-9E25B824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B82A-DE01-45CA-F57F-A21F48AE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1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Sakthignana Sundaram Somaskandan</dc:creator>
  <cp:lastModifiedBy>Sakthignana Sundaram Somaskandan</cp:lastModifiedBy>
  <cp:revision>2</cp:revision>
  <dcterms:created xsi:type="dcterms:W3CDTF">2022-11-06T14:05:09Z</dcterms:created>
  <dcterms:modified xsi:type="dcterms:W3CDTF">2022-11-06T14:10:55Z</dcterms:modified>
</cp:coreProperties>
</file>