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7" r:id="rId4"/>
    <p:sldId id="270" r:id="rId5"/>
    <p:sldId id="267" r:id="rId6"/>
    <p:sldId id="268" r:id="rId7"/>
    <p:sldId id="258" r:id="rId8"/>
    <p:sldId id="272" r:id="rId9"/>
    <p:sldId id="259" r:id="rId10"/>
    <p:sldId id="271" r:id="rId11"/>
    <p:sldId id="266" r:id="rId12"/>
  </p:sldIdLst>
  <p:sldSz cx="12192000" cy="6858000"/>
  <p:notesSz cx="6858000" cy="9144000"/>
  <p:embeddedFontLst>
    <p:embeddedFont>
      <p:font typeface="휴먼편지체" panose="02030504000101010101" pitchFamily="18" charset="-127"/>
      <p:regular r:id="rId13"/>
    </p:embeddedFont>
    <p:embeddedFont>
      <p:font typeface="배달의민족 한나는 열한살" panose="020B0600000101010101" pitchFamily="50" charset="-127"/>
      <p:regular r:id="rId14"/>
    </p:embeddedFont>
    <p:embeddedFont>
      <p:font typeface="배달의민족 도현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9F9A"/>
    <a:srgbClr val="F1FAFA"/>
    <a:srgbClr val="27C0BA"/>
    <a:srgbClr val="333333"/>
    <a:srgbClr val="209C96"/>
    <a:srgbClr val="29CDC5"/>
    <a:srgbClr val="2AC1BC"/>
    <a:srgbClr val="3FD9D2"/>
    <a:srgbClr val="2A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715" y="72"/>
      </p:cViewPr>
      <p:guideLst>
        <p:guide orient="horz" pos="323"/>
        <p:guide pos="3840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3506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0878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5286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081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2016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1234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4275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2220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92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070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6920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rgbClr val="23AAA4">
                <a:lumMod val="91000"/>
                <a:lumOff val="9000"/>
              </a:srgbClr>
            </a:gs>
            <a:gs pos="100000">
              <a:srgbClr val="209C96">
                <a:lumMod val="90000"/>
                <a:lumOff val="10000"/>
              </a:srgbClr>
            </a:gs>
            <a:gs pos="23000">
              <a:srgbClr val="27C0BA"/>
            </a:gs>
            <a:gs pos="0">
              <a:srgbClr val="29CDC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AA8C-D84C-40CD-9779-9B501C37152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5641" y="2903275"/>
            <a:ext cx="3666020" cy="390253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6" name="TextBox 55"/>
          <p:cNvSpPr txBox="1"/>
          <p:nvPr/>
        </p:nvSpPr>
        <p:spPr>
          <a:xfrm>
            <a:off x="1178257" y="1121774"/>
            <a:ext cx="4414889" cy="232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6600" spc="-15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Deun</a:t>
            </a:r>
            <a:r>
              <a:rPr lang="en-US" altLang="ko-KR" sz="6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6600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든</a:t>
            </a:r>
            <a:r>
              <a:rPr lang="en-US" altLang="ko-KR" sz="6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6600" spc="-15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Deun</a:t>
            </a:r>
            <a:r>
              <a:rPr lang="en-US" altLang="ko-KR" sz="6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6600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든</a:t>
            </a:r>
            <a:endParaRPr lang="ko-KR" altLang="en-US" sz="6600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8805260" y="658368"/>
            <a:ext cx="1919473" cy="1919473"/>
            <a:chOff x="8247888" y="649224"/>
            <a:chExt cx="2002536" cy="2002536"/>
          </a:xfrm>
          <a:effectLst>
            <a:outerShdw blurRad="127000" dist="12700" dir="5400000" sx="102000" sy="102000" algn="tl" rotWithShape="0">
              <a:prstClr val="black">
                <a:alpha val="23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8247888" y="649224"/>
              <a:ext cx="2002536" cy="200253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03513" y="1101286"/>
              <a:ext cx="1827831" cy="4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ko-KR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777214" y="5995388"/>
            <a:ext cx="637573" cy="862612"/>
            <a:chOff x="5693626" y="2564351"/>
            <a:chExt cx="877900" cy="1187765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825239">
              <a:off x="5886152" y="2564351"/>
              <a:ext cx="419696" cy="55886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26" y="3105884"/>
              <a:ext cx="877900" cy="646232"/>
            </a:xfrm>
            <a:prstGeom prst="rect">
              <a:avLst/>
            </a:prstGeom>
          </p:spPr>
        </p:pic>
      </p:grpSp>
      <p:sp>
        <p:nvSpPr>
          <p:cNvPr id="82" name="TextBox 81"/>
          <p:cNvSpPr txBox="1"/>
          <p:nvPr/>
        </p:nvSpPr>
        <p:spPr>
          <a:xfrm>
            <a:off x="6069437" y="3286525"/>
            <a:ext cx="1233885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안녕</a:t>
            </a:r>
            <a:endParaRPr lang="en-US" altLang="ko-KR" dirty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 이름은</a:t>
            </a:r>
            <a:endParaRPr lang="en-US" altLang="ko-KR" dirty="0" smtClean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sz="2600" dirty="0" err="1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든든이</a:t>
            </a:r>
            <a:endParaRPr lang="ko-KR" altLang="en-US" sz="2600" dirty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224157" y="3286525"/>
            <a:ext cx="4779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●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10" y="370502"/>
            <a:ext cx="2628157" cy="2628157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9381066" y="4830529"/>
            <a:ext cx="601133" cy="609600"/>
          </a:xfrm>
          <a:prstGeom prst="ellipse">
            <a:avLst/>
          </a:prstGeom>
          <a:solidFill>
            <a:srgbClr val="F1FAFA"/>
          </a:solidFill>
          <a:ln>
            <a:solidFill>
              <a:srgbClr val="F1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err="1" smtClean="0">
                <a:solidFill>
                  <a:srgbClr val="0A9F9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든든</a:t>
            </a:r>
            <a:endParaRPr lang="ko-KR" altLang="en-US" dirty="0">
              <a:solidFill>
                <a:srgbClr val="0A9F9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3328" y="568459"/>
            <a:ext cx="4804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http://13.124.143.135:8383/</a:t>
            </a:r>
            <a:endParaRPr lang="en-US" altLang="ko-KR" sz="2800" spc="-15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2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0" y="3677076"/>
            <a:ext cx="2172343" cy="3400025"/>
            <a:chOff x="524211" y="1790700"/>
            <a:chExt cx="2659456" cy="416242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4211" y="1790700"/>
              <a:ext cx="1460220" cy="28575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2575" y="4124325"/>
              <a:ext cx="1631092" cy="182880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11224157" y="3286525"/>
            <a:ext cx="4779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●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7400" y="2849610"/>
            <a:ext cx="5237198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ko-KR" sz="6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27828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flipH="1">
            <a:off x="1268346" y="320234"/>
            <a:ext cx="1477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33333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SSAFY</a:t>
            </a:r>
            <a:endParaRPr lang="en-US" altLang="ko-KR" sz="1050" spc="-150" dirty="0" smtClean="0">
              <a:solidFill>
                <a:srgbClr val="333333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2746309" y="320234"/>
            <a:ext cx="181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33333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마지막 프로젝트</a:t>
            </a:r>
            <a:endParaRPr lang="en-US" altLang="ko-KR" sz="1050" spc="-150" dirty="0" smtClean="0">
              <a:solidFill>
                <a:srgbClr val="333333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1268346" y="726869"/>
            <a:ext cx="140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33333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웹</a:t>
            </a:r>
            <a:r>
              <a:rPr lang="en-US" altLang="ko-KR" sz="2000" spc="-150" dirty="0" smtClean="0">
                <a:solidFill>
                  <a:srgbClr val="33333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000" spc="-150" dirty="0" err="1" smtClean="0">
                <a:solidFill>
                  <a:srgbClr val="33333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</a:t>
            </a:r>
            <a:endParaRPr lang="en-US" altLang="ko-KR" sz="1050" spc="-150" dirty="0" smtClean="0">
              <a:solidFill>
                <a:srgbClr val="333333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2746309" y="726869"/>
            <a:ext cx="911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 smtClean="0">
                <a:solidFill>
                  <a:srgbClr val="33333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든든</a:t>
            </a:r>
            <a:endParaRPr lang="en-US" altLang="ko-KR" sz="1050" spc="-150" dirty="0" smtClean="0">
              <a:solidFill>
                <a:srgbClr val="333333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1510" b="42323"/>
          <a:stretch/>
        </p:blipFill>
        <p:spPr>
          <a:xfrm>
            <a:off x="1286627" y="629924"/>
            <a:ext cx="1000998" cy="9062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6993" y="629924"/>
            <a:ext cx="1668225" cy="9062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3518" y="1030034"/>
            <a:ext cx="1978528" cy="8592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1510" b="42323"/>
          <a:stretch/>
        </p:blipFill>
        <p:spPr>
          <a:xfrm>
            <a:off x="1253152" y="1022025"/>
            <a:ext cx="1477963" cy="9062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756" y="2955464"/>
            <a:ext cx="3666020" cy="390253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/>
          <p:cNvSpPr txBox="1"/>
          <p:nvPr/>
        </p:nvSpPr>
        <p:spPr>
          <a:xfrm>
            <a:off x="1178257" y="1448361"/>
            <a:ext cx="5678782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6600" spc="-150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ko-KR" altLang="en-US" sz="6600" spc="-150" dirty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9381066" y="4881331"/>
            <a:ext cx="601133" cy="609600"/>
          </a:xfrm>
          <a:prstGeom prst="ellipse">
            <a:avLst/>
          </a:prstGeom>
          <a:solidFill>
            <a:srgbClr val="F1FAFA"/>
          </a:solidFill>
          <a:ln>
            <a:solidFill>
              <a:srgbClr val="F1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err="1" smtClean="0">
                <a:solidFill>
                  <a:srgbClr val="0A9F9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든든</a:t>
            </a:r>
            <a:endParaRPr lang="ko-KR" altLang="en-US" dirty="0">
              <a:solidFill>
                <a:srgbClr val="0A9F9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77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19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0757" y="259292"/>
            <a:ext cx="59662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발표 차례상</a:t>
            </a:r>
            <a:endParaRPr lang="en-US" altLang="ko-KR" sz="6000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742950" indent="-742950">
              <a:lnSpc>
                <a:spcPct val="250000"/>
              </a:lnSpc>
              <a:buAutoNum type="arabicPeriod"/>
            </a:pPr>
            <a:r>
              <a:rPr lang="ko-KR" altLang="en-US" sz="3600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소개</a:t>
            </a:r>
            <a:endParaRPr lang="en-US" altLang="ko-KR" sz="3600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742950" indent="-742950">
              <a:lnSpc>
                <a:spcPct val="250000"/>
              </a:lnSpc>
              <a:buAutoNum type="arabicPeriod"/>
            </a:pPr>
            <a:r>
              <a:rPr lang="ko-KR" altLang="en-US" sz="3600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 소개</a:t>
            </a:r>
            <a:endParaRPr lang="en-US" altLang="ko-KR" sz="3600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742950" indent="-742950">
              <a:lnSpc>
                <a:spcPct val="250000"/>
              </a:lnSpc>
              <a:buAutoNum type="arabicPeriod"/>
            </a:pPr>
            <a:r>
              <a:rPr lang="ko-KR" altLang="en-US" sz="3600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설명</a:t>
            </a:r>
            <a:endParaRPr lang="en-US" altLang="ko-KR" sz="3600" spc="-15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742950" indent="-742950">
              <a:lnSpc>
                <a:spcPct val="250000"/>
              </a:lnSpc>
              <a:buAutoNum type="arabicPeriod"/>
            </a:pPr>
            <a:r>
              <a:rPr lang="en-US" altLang="ko-KR" sz="3600" spc="-15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99858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7400" y="2849610"/>
            <a:ext cx="5237198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6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설명</a:t>
            </a:r>
            <a:endParaRPr lang="en-US" altLang="ko-KR" sz="6600" spc="-15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305926" y="-787238"/>
            <a:ext cx="1687270" cy="2921876"/>
            <a:chOff x="9305926" y="-787238"/>
            <a:chExt cx="1687270" cy="292187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05926" y="-787238"/>
              <a:ext cx="1192762" cy="233411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03762">
              <a:off x="10034149" y="1175591"/>
              <a:ext cx="929077" cy="98901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87556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27802" y="620862"/>
            <a:ext cx="2874997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3600" spc="-15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가성비</a:t>
            </a:r>
            <a:r>
              <a:rPr lang="ko-KR" altLang="en-US" sz="3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좋은 음식인 </a:t>
            </a:r>
            <a:endParaRPr lang="en-US" altLang="ko-KR" sz="3600" spc="-15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6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국밥</a:t>
            </a:r>
            <a:endParaRPr lang="en-US" altLang="ko-KR" sz="6600" spc="-15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78056" y="3112233"/>
            <a:ext cx="4527633" cy="2977501"/>
            <a:chOff x="6878056" y="3112233"/>
            <a:chExt cx="4527633" cy="2977501"/>
          </a:xfrm>
        </p:grpSpPr>
        <p:grpSp>
          <p:nvGrpSpPr>
            <p:cNvPr id="3" name="그룹 2"/>
            <p:cNvGrpSpPr/>
            <p:nvPr/>
          </p:nvGrpSpPr>
          <p:grpSpPr>
            <a:xfrm rot="562933">
              <a:off x="8026734" y="3112233"/>
              <a:ext cx="3378955" cy="2977501"/>
              <a:chOff x="7790093" y="2901594"/>
              <a:chExt cx="3378955" cy="297750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993455" flipH="1" flipV="1">
                <a:off x="9197289" y="2263503"/>
                <a:ext cx="1333667" cy="2609850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9884229">
                <a:off x="7790093" y="4319906"/>
                <a:ext cx="1464693" cy="155918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/>
            <p:cNvSpPr txBox="1"/>
            <p:nvPr/>
          </p:nvSpPr>
          <p:spPr>
            <a:xfrm rot="20087150">
              <a:off x="6878056" y="4573695"/>
              <a:ext cx="1233885" cy="114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ko-KR" altLang="en-US" dirty="0" smtClean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</a:t>
              </a:r>
              <a:endParaRPr lang="en-US" altLang="ko-KR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r">
                <a:lnSpc>
                  <a:spcPct val="110000"/>
                </a:lnSpc>
              </a:pPr>
              <a:r>
                <a:rPr lang="ko-KR" altLang="en-US" sz="2600" dirty="0" smtClean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어디든 </a:t>
              </a:r>
              <a:r>
                <a:rPr lang="ko-KR" altLang="en-US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간다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224157" y="3286525"/>
            <a:ext cx="4779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●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305926" y="-787238"/>
            <a:ext cx="1687270" cy="2921876"/>
            <a:chOff x="9305926" y="-787238"/>
            <a:chExt cx="1687270" cy="292187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05926" y="-787238"/>
              <a:ext cx="1192762" cy="233411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03762">
              <a:off x="10034149" y="1175591"/>
              <a:ext cx="929077" cy="98901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028" name="Picture 4" descr="https://img.youtube.com/vi/r-IxGoxJNzE/maxres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1" y="455835"/>
            <a:ext cx="6000807" cy="3375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9260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5732" y="3726520"/>
            <a:ext cx="351718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3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170,000 = 1UBD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878056" y="3112233"/>
            <a:ext cx="4527633" cy="2977501"/>
            <a:chOff x="6878056" y="3112233"/>
            <a:chExt cx="4527633" cy="2977501"/>
          </a:xfrm>
        </p:grpSpPr>
        <p:grpSp>
          <p:nvGrpSpPr>
            <p:cNvPr id="3" name="그룹 2"/>
            <p:cNvGrpSpPr/>
            <p:nvPr/>
          </p:nvGrpSpPr>
          <p:grpSpPr>
            <a:xfrm rot="562933">
              <a:off x="8026734" y="3112233"/>
              <a:ext cx="3378955" cy="2977501"/>
              <a:chOff x="7790093" y="2901594"/>
              <a:chExt cx="3378955" cy="297750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993455" flipH="1" flipV="1">
                <a:off x="9197289" y="2263503"/>
                <a:ext cx="1333667" cy="2609850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9884229">
                <a:off x="7790093" y="4319906"/>
                <a:ext cx="1464693" cy="1559189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/>
            <p:cNvSpPr txBox="1"/>
            <p:nvPr/>
          </p:nvSpPr>
          <p:spPr>
            <a:xfrm rot="20087150">
              <a:off x="6878056" y="4573695"/>
              <a:ext cx="1233885" cy="114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ko-KR" altLang="en-US" dirty="0" smtClean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</a:t>
              </a:r>
              <a:endParaRPr lang="en-US" altLang="ko-KR" dirty="0" smtClean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r">
                <a:lnSpc>
                  <a:spcPct val="110000"/>
                </a:lnSpc>
              </a:pPr>
              <a:r>
                <a:rPr lang="ko-KR" altLang="en-US" sz="2600" dirty="0" smtClean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어디든 </a:t>
              </a:r>
              <a:r>
                <a:rPr lang="ko-KR" altLang="en-US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간다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224157" y="3286525"/>
            <a:ext cx="4779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●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305926" y="-787238"/>
            <a:ext cx="1687270" cy="2921876"/>
            <a:chOff x="9305926" y="-787238"/>
            <a:chExt cx="1687270" cy="292187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05926" y="-787238"/>
              <a:ext cx="1192762" cy="233411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03762">
              <a:off x="10034149" y="1175591"/>
              <a:ext cx="929077" cy="98901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050" name="Picture 2" descr="https://img.youtube.com/vi/A8_SkAoGLCA/maxres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4" y="379818"/>
            <a:ext cx="5711825" cy="3212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674283">
            <a:off x="6751632" y="413774"/>
            <a:ext cx="346964" cy="6283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3620" y="925803"/>
            <a:ext cx="3517181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술한잔</a:t>
            </a:r>
            <a:r>
              <a:rPr lang="ko-KR" altLang="en-US" sz="1400" spc="-150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마셨습니다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영화가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별로일수는</a:t>
            </a:r>
            <a:r>
              <a:rPr lang="ko-KR" altLang="en-US" sz="1400" spc="-150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..</a:t>
            </a:r>
          </a:p>
          <a:p>
            <a:pPr>
              <a:lnSpc>
                <a:spcPct val="105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하지만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엄복동</a:t>
            </a:r>
            <a:r>
              <a:rPr lang="ko-KR" altLang="en-US" sz="1400" spc="-150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하나만 기억해 주세요</a:t>
            </a:r>
            <a:r>
              <a:rPr lang="en-US" altLang="ko-KR" sz="1400" spc="-15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en-US" altLang="ko-KR" sz="1400" spc="-150" dirty="0" smtClean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 rot="20079813">
            <a:off x="9053727" y="4967656"/>
            <a:ext cx="247628" cy="251116"/>
          </a:xfrm>
          <a:prstGeom prst="ellipse">
            <a:avLst/>
          </a:prstGeom>
          <a:solidFill>
            <a:srgbClr val="F1FAFA"/>
          </a:solidFill>
          <a:ln>
            <a:solidFill>
              <a:srgbClr val="F1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err="1" smtClean="0">
                <a:solidFill>
                  <a:srgbClr val="0A9F9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든든</a:t>
            </a:r>
            <a:endParaRPr lang="ko-KR" altLang="en-US" sz="800" dirty="0">
              <a:solidFill>
                <a:srgbClr val="0A9F9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83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06976" y="3118504"/>
            <a:ext cx="351718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3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7,000 = 1GB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24157" y="3286525"/>
            <a:ext cx="4779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●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https://img.youtube.com/vi/A8_SkAoGLCA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19" y="421166"/>
            <a:ext cx="4274889" cy="2404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" name="Picture 4" descr="https://img.youtube.com/vi/r-IxGoxJNzE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57" y="472300"/>
            <a:ext cx="4258839" cy="2395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1" name="TextBox 20"/>
          <p:cNvSpPr txBox="1"/>
          <p:nvPr/>
        </p:nvSpPr>
        <p:spPr>
          <a:xfrm>
            <a:off x="1286999" y="3157258"/>
            <a:ext cx="351718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3600" spc="-15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가성비</a:t>
            </a:r>
            <a:r>
              <a:rPr lang="ko-KR" altLang="en-US" sz="3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36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국밥</a:t>
            </a:r>
            <a:endParaRPr lang="en-US" altLang="ko-KR" sz="3600" spc="-15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6484" y="623718"/>
            <a:ext cx="1320734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138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3" b="32540"/>
          <a:stretch/>
        </p:blipFill>
        <p:spPr>
          <a:xfrm>
            <a:off x="3218406" y="4468493"/>
            <a:ext cx="5676890" cy="2201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3345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3620" y="608450"/>
            <a:ext cx="40383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5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소개</a:t>
            </a:r>
            <a:endParaRPr lang="en-US" altLang="ko-KR" sz="4500" spc="-15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026429">
            <a:off x="3196027" y="2905116"/>
            <a:ext cx="346964" cy="6283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224157" y="3286525"/>
            <a:ext cx="4779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●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 rot="20397333">
            <a:off x="-20064" y="-590154"/>
            <a:ext cx="2126820" cy="3328775"/>
            <a:chOff x="524211" y="1790700"/>
            <a:chExt cx="2659456" cy="416242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4211" y="1790700"/>
              <a:ext cx="1460220" cy="28575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2575" y="4124325"/>
              <a:ext cx="1631092" cy="18288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957943" y="3575749"/>
            <a:ext cx="40383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5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오명현 오현지</a:t>
            </a:r>
            <a:endParaRPr lang="en-US" altLang="ko-KR" sz="4500" spc="-15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4943" y="3575749"/>
            <a:ext cx="40383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5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정표용 류정관</a:t>
            </a:r>
            <a:endParaRPr lang="en-US" altLang="ko-KR" sz="4500" spc="-15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0666" y="2892820"/>
            <a:ext cx="16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Front-end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026429">
            <a:off x="8541625" y="2905116"/>
            <a:ext cx="346964" cy="6283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46264" y="2892820"/>
            <a:ext cx="16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701539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443"/>
            <a:ext cx="12191999" cy="6858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93620" y="608450"/>
            <a:ext cx="40383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5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 소개</a:t>
            </a:r>
            <a:endParaRPr lang="en-US" altLang="ko-KR" sz="4500" spc="-15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24157" y="3286525"/>
            <a:ext cx="4779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●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 rot="20397333">
            <a:off x="-20064" y="-590154"/>
            <a:ext cx="2126820" cy="3328775"/>
            <a:chOff x="524211" y="1790700"/>
            <a:chExt cx="2659456" cy="416242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4211" y="1790700"/>
              <a:ext cx="1460220" cy="28575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2575" y="4124325"/>
              <a:ext cx="1631092" cy="18288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992952" y="1916895"/>
            <a:ext cx="66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5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AWS Docker MySQL Selenium Spring boot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8861" y="3511445"/>
            <a:ext cx="16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Front-end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29761" y="1497964"/>
            <a:ext cx="16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Back-end</a:t>
            </a:r>
          </a:p>
        </p:txBody>
      </p:sp>
      <p:pic>
        <p:nvPicPr>
          <p:cNvPr id="1026" name="Picture 2" descr="https://upload.wikimedia.org/wikipedia/commons/thumb/2/2e/Axios.svg/1280px-Axios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696" y="4231377"/>
            <a:ext cx="2530150" cy="65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baymediasoft.com/storage/media/ypJamzghonxi7JmtXFyGgwdQZjCRe2ILInidzrOr-image(1050x450-crop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00" y="3955633"/>
            <a:ext cx="2822690" cy="12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freepngimg.com/thumb/google/66964-google-platform-maps-suite-logo-cloud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0" b="21463"/>
          <a:stretch/>
        </p:blipFill>
        <p:spPr bwMode="auto">
          <a:xfrm>
            <a:off x="886125" y="5016938"/>
            <a:ext cx="6499638" cy="12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902668" y="4076902"/>
            <a:ext cx="2965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spc="-150" dirty="0" err="1" smtClean="0">
                <a:gradFill>
                  <a:gsLst>
                    <a:gs pos="63000">
                      <a:schemeClr val="accent1">
                        <a:lumMod val="60000"/>
                        <a:lumOff val="40000"/>
                      </a:schemeClr>
                    </a:gs>
                    <a:gs pos="37000">
                      <a:srgbClr val="0070C0"/>
                    </a:gs>
                  </a:gsLst>
                  <a:lin ang="168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Vuetify</a:t>
            </a:r>
            <a:endParaRPr lang="en-US" altLang="ko-KR" sz="4500" spc="-150" dirty="0" smtClean="0">
              <a:gradFill>
                <a:gsLst>
                  <a:gs pos="63000">
                    <a:schemeClr val="accent1">
                      <a:lumMod val="60000"/>
                      <a:lumOff val="40000"/>
                    </a:schemeClr>
                  </a:gs>
                  <a:gs pos="37000">
                    <a:srgbClr val="0070C0"/>
                  </a:gs>
                </a:gsLst>
                <a:lin ang="168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507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228725" y="585788"/>
            <a:ext cx="9734550" cy="5686425"/>
            <a:chOff x="1409700" y="752475"/>
            <a:chExt cx="9734550" cy="56864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직사각형 23"/>
            <p:cNvSpPr/>
            <p:nvPr/>
          </p:nvSpPr>
          <p:spPr>
            <a:xfrm>
              <a:off x="1409700" y="752475"/>
              <a:ext cx="9734550" cy="568642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59708" y="1187353"/>
              <a:ext cx="3755943" cy="521798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721058" y="2959195"/>
              <a:ext cx="5441867" cy="83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4400" spc="-150" dirty="0" smtClean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시연</a:t>
              </a:r>
              <a:endParaRPr lang="ko-KR" altLang="en-US" sz="44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0" y="3677076"/>
            <a:ext cx="2172343" cy="3400025"/>
            <a:chOff x="524211" y="1790700"/>
            <a:chExt cx="2659456" cy="416242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4211" y="1790700"/>
              <a:ext cx="1460220" cy="28575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2575" y="4124325"/>
              <a:ext cx="1631092" cy="182880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11224157" y="3286525"/>
            <a:ext cx="4779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●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118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휴먼편지체</vt:lpstr>
      <vt:lpstr>배달의민족 한나는 열한살</vt:lpstr>
      <vt:lpstr>배달의민족 도현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multicampus</cp:lastModifiedBy>
  <cp:revision>66</cp:revision>
  <dcterms:created xsi:type="dcterms:W3CDTF">2018-01-13T09:20:57Z</dcterms:created>
  <dcterms:modified xsi:type="dcterms:W3CDTF">2019-11-06T05:45:01Z</dcterms:modified>
</cp:coreProperties>
</file>