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0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9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52F2-061B-4C22-8F45-F29541356FD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7D1DFC-03F3-4D2A-B23B-D897E77B9E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9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0971-D568-2596-6176-8F9EAB96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342" y="642971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9E9E-77C8-B7BB-D596-159D88EBB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940" y="3792070"/>
            <a:ext cx="2017059" cy="1465729"/>
          </a:xfrm>
        </p:spPr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&gt;- SURESH    KARPUNETHAM</a:t>
            </a:r>
          </a:p>
        </p:txBody>
      </p:sp>
    </p:spTree>
    <p:extLst>
      <p:ext uri="{BB962C8B-B14F-4D97-AF65-F5344CB8AC3E}">
        <p14:creationId xmlns:p14="http://schemas.microsoft.com/office/powerpoint/2010/main" val="131055869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A8A2-311B-6AA1-E229-6C7C61A0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4" y="2823393"/>
            <a:ext cx="10328713" cy="1211213"/>
          </a:xfrm>
        </p:spPr>
        <p:txBody>
          <a:bodyPr>
            <a:normAutofit/>
          </a:bodyPr>
          <a:lstStyle/>
          <a:p>
            <a:r>
              <a:rPr lang="en-I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707518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4E21-21C4-39CA-EDE2-2882417F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SMS ..??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2E44-69AB-88A8-8EA1-143C0806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2015732"/>
            <a:ext cx="9607054" cy="3470668"/>
          </a:xfrm>
        </p:spPr>
        <p:txBody>
          <a:bodyPr>
            <a:normAutofit/>
          </a:bodyPr>
          <a:lstStyle/>
          <a:p>
            <a:r>
              <a:rPr lang="en-IN" sz="2400" dirty="0"/>
              <a:t>Student Management System is a Full stack application developed to maintain the details of Student in any College or school.</a:t>
            </a:r>
          </a:p>
          <a:p>
            <a:r>
              <a:rPr lang="en-IN" sz="2400" dirty="0"/>
              <a:t>It maintains the personal and official details of Student.</a:t>
            </a:r>
          </a:p>
          <a:p>
            <a:r>
              <a:rPr lang="en-IN" sz="2400" dirty="0"/>
              <a:t>This project is used to simplify the task of maintaining records of </a:t>
            </a:r>
          </a:p>
          <a:p>
            <a:pPr marL="0" indent="0">
              <a:buNone/>
            </a:pPr>
            <a:r>
              <a:rPr lang="en-IN" sz="2400" dirty="0"/>
              <a:t>  Students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427628339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F9E4-6D92-37D6-D018-D49C29F2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C9E5-181A-4FA6-02B9-34544B6E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Records are maintained in the database.</a:t>
            </a:r>
          </a:p>
          <a:p>
            <a:r>
              <a:rPr lang="en-IN" sz="2400" dirty="0"/>
              <a:t>Create new users to the system accordingly.</a:t>
            </a:r>
          </a:p>
          <a:p>
            <a:r>
              <a:rPr lang="en-IN" sz="2400" dirty="0"/>
              <a:t>We can search and update the user details in the database.</a:t>
            </a:r>
          </a:p>
          <a:p>
            <a:r>
              <a:rPr lang="en-IN" sz="2400" dirty="0"/>
              <a:t>Maintains the records and also backup of database for a longer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815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57E9-C65F-5F65-0127-A5E6A159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5191-A514-E17A-2A03-AD8134FE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5800"/>
            <a:ext cx="9603275" cy="3510545"/>
          </a:xfrm>
        </p:spPr>
        <p:txBody>
          <a:bodyPr/>
          <a:lstStyle/>
          <a:p>
            <a:r>
              <a:rPr lang="en-IN" sz="2400" dirty="0"/>
              <a:t>Angular framework for frontend development.</a:t>
            </a:r>
          </a:p>
          <a:p>
            <a:r>
              <a:rPr lang="en-IN" sz="2400" dirty="0"/>
              <a:t>Spring boot + MySQL for backend development.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0AF1-FCC3-12CD-DDF0-DE0AB7D5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46500"/>
            <a:ext cx="2814918" cy="176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BADEF-37DB-7DB2-CC3A-AFAA4403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97" y="3746500"/>
            <a:ext cx="2814919" cy="174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DDAD9-148F-C53B-7043-6A0BDA5F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935" y="3722618"/>
            <a:ext cx="2814919" cy="17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303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8ED-B52E-2EFB-3474-0AEEAC8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3A97-25F7-6E8C-5BC4-1D6B3E1C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HTML5, CSS3, TypeScript for frontend.</a:t>
            </a:r>
          </a:p>
          <a:p>
            <a:r>
              <a:rPr lang="en-IN" sz="2400" dirty="0"/>
              <a:t>Java for backend Development.</a:t>
            </a:r>
          </a:p>
          <a:p>
            <a:r>
              <a:rPr lang="en-IN" sz="2400" dirty="0"/>
              <a:t>SQL for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1CCE3-367C-A0BD-3659-47C98009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774570"/>
            <a:ext cx="3056965" cy="1853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3359F-4FC8-8449-F269-E6BE0A69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729" y="3835869"/>
            <a:ext cx="2143125" cy="18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112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EE35-4608-7C9C-D03F-33C4A77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14" y="62753"/>
            <a:ext cx="9603275" cy="1154507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62598A-B637-C0FA-C56C-74762864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4" y="508000"/>
            <a:ext cx="11593936" cy="6350000"/>
          </a:xfrm>
        </p:spPr>
      </p:pic>
    </p:spTree>
    <p:extLst>
      <p:ext uri="{BB962C8B-B14F-4D97-AF65-F5344CB8AC3E}">
        <p14:creationId xmlns:p14="http://schemas.microsoft.com/office/powerpoint/2010/main" val="24706890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A4BA-75C7-CE96-BD83-ACF947E1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0" y="0"/>
            <a:ext cx="9603275" cy="1049235"/>
          </a:xfrm>
        </p:spPr>
        <p:txBody>
          <a:bodyPr/>
          <a:lstStyle/>
          <a:p>
            <a:r>
              <a:rPr lang="en-IN" dirty="0"/>
              <a:t>Insert new STUDENT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BE3B71-3413-45D7-2A81-0112C0C22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1164"/>
            <a:ext cx="12191999" cy="5479472"/>
          </a:xfrm>
        </p:spPr>
      </p:pic>
    </p:spTree>
    <p:extLst>
      <p:ext uri="{BB962C8B-B14F-4D97-AF65-F5344CB8AC3E}">
        <p14:creationId xmlns:p14="http://schemas.microsoft.com/office/powerpoint/2010/main" val="141073195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274-3F60-28BD-B2FC-5B4CB622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4" y="0"/>
            <a:ext cx="9603275" cy="1049235"/>
          </a:xfrm>
        </p:spPr>
        <p:txBody>
          <a:bodyPr/>
          <a:lstStyle/>
          <a:p>
            <a:r>
              <a:rPr lang="en-IN" dirty="0"/>
              <a:t>VIEW and delete STUDENTS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AA78A9-CEE0-41EB-A51C-C764D8329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90"/>
            <a:ext cx="12192000" cy="5534891"/>
          </a:xfrm>
        </p:spPr>
      </p:pic>
    </p:spTree>
    <p:extLst>
      <p:ext uri="{BB962C8B-B14F-4D97-AF65-F5344CB8AC3E}">
        <p14:creationId xmlns:p14="http://schemas.microsoft.com/office/powerpoint/2010/main" val="15712427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F883-4F04-8700-5D3A-0A5C2B27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3" y="0"/>
            <a:ext cx="9603275" cy="1049235"/>
          </a:xfrm>
        </p:spPr>
        <p:txBody>
          <a:bodyPr/>
          <a:lstStyle/>
          <a:p>
            <a:r>
              <a:rPr lang="en-IN" dirty="0"/>
              <a:t>Update STUDENT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115627-5431-827A-DE38-93855DFAD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5"/>
            <a:ext cx="12192000" cy="5652654"/>
          </a:xfrm>
        </p:spPr>
      </p:pic>
    </p:spTree>
    <p:extLst>
      <p:ext uri="{BB962C8B-B14F-4D97-AF65-F5344CB8AC3E}">
        <p14:creationId xmlns:p14="http://schemas.microsoft.com/office/powerpoint/2010/main" val="407333579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151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STUDENT MANAGEMENT SYSTEM</vt:lpstr>
      <vt:lpstr>What is SMS ..??</vt:lpstr>
      <vt:lpstr>Functionalities</vt:lpstr>
      <vt:lpstr>Technologies Used</vt:lpstr>
      <vt:lpstr>Programming Languages</vt:lpstr>
      <vt:lpstr>Home page</vt:lpstr>
      <vt:lpstr>Insert new STUDENT </vt:lpstr>
      <vt:lpstr>VIEW and delete STUDENTS</vt:lpstr>
      <vt:lpstr>Update STUDENT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h! BudDy .</dc:creator>
  <cp:lastModifiedBy>suresh reddy</cp:lastModifiedBy>
  <cp:revision>3</cp:revision>
  <dcterms:created xsi:type="dcterms:W3CDTF">2023-04-25T19:11:18Z</dcterms:created>
  <dcterms:modified xsi:type="dcterms:W3CDTF">2023-04-26T03:37:32Z</dcterms:modified>
</cp:coreProperties>
</file>