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B91FF48-26DE-4124-ACAB-7F70A0CCA53C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D6A1E9C-3C38-4CAF-8E00-A4C10CCA853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~liszt90/acm/notebo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lymp.krsu.edu.kg/" TargetMode="External"/><Relationship Id="rId7" Type="http://schemas.openxmlformats.org/officeDocument/2006/relationships/hyperlink" Target="https://www.facebook.com/groups/219510421522554/" TargetMode="External"/><Relationship Id="rId2" Type="http://schemas.openxmlformats.org/officeDocument/2006/relationships/hyperlink" Target="http://cs97si.stanfo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e.delos.com/usacogate" TargetMode="External"/><Relationship Id="rId5" Type="http://schemas.openxmlformats.org/officeDocument/2006/relationships/hyperlink" Target="http://poj.org/" TargetMode="External"/><Relationship Id="rId4" Type="http://schemas.openxmlformats.org/officeDocument/2006/relationships/hyperlink" Target="http://stanford.edu/~liszt90/acm/notebook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ce.delos.com/usacog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Соревнования по программированию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2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 </a:t>
            </a:r>
            <a:r>
              <a:rPr lang="ru-RU" dirty="0" smtClean="0"/>
              <a:t>сайты</a:t>
            </a:r>
          </a:p>
          <a:p>
            <a:pPr lvl="1"/>
            <a:r>
              <a:rPr lang="ru-RU" dirty="0"/>
              <a:t>Сайты, где проходят реальные </a:t>
            </a:r>
            <a:r>
              <a:rPr lang="ru-RU" dirty="0" smtClean="0"/>
              <a:t>соревнования</a:t>
            </a:r>
          </a:p>
          <a:p>
            <a:pPr lvl="1"/>
            <a:r>
              <a:rPr lang="ru-RU" dirty="0"/>
              <a:t>И там </a:t>
            </a:r>
            <a:r>
              <a:rPr lang="ru-RU" dirty="0" smtClean="0"/>
              <a:t>где можно </a:t>
            </a:r>
            <a:r>
              <a:rPr lang="ru-RU" dirty="0"/>
              <a:t>получить быстрый </a:t>
            </a:r>
            <a:r>
              <a:rPr lang="ru-RU" dirty="0" smtClean="0"/>
              <a:t>ответ</a:t>
            </a:r>
          </a:p>
          <a:p>
            <a:r>
              <a:rPr lang="ru-RU" dirty="0"/>
              <a:t>Несколько хороших сайтов</a:t>
            </a:r>
            <a:r>
              <a:rPr lang="ru-RU" dirty="0" smtClean="0"/>
              <a:t>:</a:t>
            </a:r>
          </a:p>
          <a:p>
            <a:pPr lvl="1"/>
            <a:r>
              <a:rPr lang="en-US" dirty="0"/>
              <a:t>Peking </a:t>
            </a:r>
            <a:r>
              <a:rPr lang="en-US" dirty="0" smtClean="0"/>
              <a:t>OJ</a:t>
            </a:r>
            <a:endParaRPr lang="ru-RU" dirty="0" smtClean="0"/>
          </a:p>
          <a:p>
            <a:pPr lvl="1"/>
            <a:r>
              <a:rPr lang="en-US" dirty="0" err="1"/>
              <a:t>Codeforces</a:t>
            </a:r>
            <a:r>
              <a:rPr lang="en-US" dirty="0"/>
              <a:t> </a:t>
            </a:r>
            <a:r>
              <a:rPr lang="en-US" dirty="0" smtClean="0"/>
              <a:t>OJ</a:t>
            </a:r>
            <a:endParaRPr lang="ru-RU" dirty="0" smtClean="0"/>
          </a:p>
          <a:p>
            <a:pPr lvl="1"/>
            <a:r>
              <a:rPr lang="en-US" dirty="0" err="1"/>
              <a:t>Timus</a:t>
            </a:r>
            <a:r>
              <a:rPr lang="en-US" dirty="0"/>
              <a:t> </a:t>
            </a:r>
            <a:r>
              <a:rPr lang="en-US" dirty="0" smtClean="0"/>
              <a:t>OJ</a:t>
            </a:r>
            <a:endParaRPr lang="ru-RU" dirty="0" smtClean="0"/>
          </a:p>
          <a:p>
            <a:pPr lvl="1"/>
            <a:r>
              <a:rPr lang="en-US" dirty="0" err="1"/>
              <a:t>UVa</a:t>
            </a:r>
            <a:r>
              <a:rPr lang="en-US" dirty="0"/>
              <a:t> OJ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2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Еженедельный практический </a:t>
            </a:r>
            <a:r>
              <a:rPr lang="ru-RU" dirty="0" err="1"/>
              <a:t>контест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Уточним удобное время (скорее всего пятница с 12.00- до упора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Возможны бонусы</a:t>
            </a:r>
            <a:r>
              <a:rPr lang="ru-RU" dirty="0" smtClean="0"/>
              <a:t>!</a:t>
            </a:r>
          </a:p>
          <a:p>
            <a:r>
              <a:rPr lang="ru-RU" dirty="0"/>
              <a:t>Можно задавать </a:t>
            </a:r>
            <a:r>
              <a:rPr lang="ru-RU" dirty="0" smtClean="0"/>
              <a:t>вопросы</a:t>
            </a:r>
          </a:p>
          <a:p>
            <a:r>
              <a:rPr lang="ru-RU" dirty="0"/>
              <a:t>Реальные задачи с разных </a:t>
            </a:r>
            <a:r>
              <a:rPr lang="ru-RU" dirty="0" smtClean="0"/>
              <a:t>соревнований</a:t>
            </a:r>
          </a:p>
          <a:p>
            <a:r>
              <a:rPr lang="ru-RU" dirty="0"/>
              <a:t>Надо придумать общую рассылку и группу например на </a:t>
            </a:r>
            <a:r>
              <a:rPr lang="ru-RU" dirty="0" err="1"/>
              <a:t>facebook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82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Прочитать задание, выделить </a:t>
            </a:r>
            <a:r>
              <a:rPr lang="ru-RU" dirty="0" smtClean="0"/>
              <a:t>область</a:t>
            </a:r>
          </a:p>
          <a:p>
            <a:pPr lvl="1"/>
            <a:r>
              <a:rPr lang="ru-RU" dirty="0"/>
              <a:t>Проверить ввод/вывод</a:t>
            </a:r>
            <a:r>
              <a:rPr lang="ru-RU" dirty="0" smtClean="0"/>
              <a:t>!</a:t>
            </a:r>
          </a:p>
          <a:p>
            <a:r>
              <a:rPr lang="ru-RU" dirty="0"/>
              <a:t>Выделить сущность </a:t>
            </a:r>
            <a:r>
              <a:rPr lang="ru-RU" dirty="0" smtClean="0"/>
              <a:t>задачи</a:t>
            </a:r>
          </a:p>
          <a:p>
            <a:r>
              <a:rPr lang="ru-RU" dirty="0"/>
              <a:t>Разработать </a:t>
            </a:r>
            <a:r>
              <a:rPr lang="ru-RU" dirty="0" smtClean="0"/>
              <a:t>алгоритм</a:t>
            </a:r>
          </a:p>
          <a:p>
            <a:pPr lvl="1"/>
            <a:r>
              <a:rPr lang="ru-RU" dirty="0"/>
              <a:t>Часто самый </a:t>
            </a:r>
            <a:r>
              <a:rPr lang="ru-RU" dirty="0" smtClean="0"/>
              <a:t>сложный</a:t>
            </a:r>
          </a:p>
          <a:p>
            <a:r>
              <a:rPr lang="ru-RU" dirty="0"/>
              <a:t>Реализовать и отладить </a:t>
            </a:r>
            <a:endParaRPr lang="ru-RU" dirty="0" smtClean="0"/>
          </a:p>
          <a:p>
            <a:r>
              <a:rPr lang="ru-RU" dirty="0" smtClean="0"/>
              <a:t>Отослать</a:t>
            </a:r>
          </a:p>
          <a:p>
            <a:r>
              <a:rPr lang="en-US" dirty="0"/>
              <a:t>AC</a:t>
            </a:r>
            <a:r>
              <a:rPr lang="en-US" dirty="0" smtClean="0"/>
              <a:t>!</a:t>
            </a:r>
            <a:endParaRPr lang="ru-RU" dirty="0" smtClean="0"/>
          </a:p>
          <a:p>
            <a:pPr lvl="1"/>
            <a:r>
              <a:rPr lang="ru-RU" dirty="0"/>
              <a:t>Если нет, то вернуться к шагу 4</a:t>
            </a:r>
          </a:p>
        </p:txBody>
      </p:sp>
    </p:spTree>
    <p:extLst>
      <p:ext uri="{BB962C8B-B14F-4D97-AF65-F5344CB8AC3E}">
        <p14:creationId xmlns:p14="http://schemas.microsoft.com/office/powerpoint/2010/main" val="381326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POJ 1000: </a:t>
            </a:r>
            <a:r>
              <a:rPr lang="ru-RU" dirty="0"/>
              <a:t>Задача </a:t>
            </a:r>
            <a:r>
              <a:rPr lang="en-US" dirty="0" smtClean="0"/>
              <a:t>A+B</a:t>
            </a:r>
            <a:endParaRPr lang="ru-RU" dirty="0" smtClean="0"/>
          </a:p>
          <a:p>
            <a:pPr lvl="1"/>
            <a:r>
              <a:rPr lang="ru-RU" dirty="0"/>
              <a:t>Вход: Два целых числа 𝑎, 𝑏 разделенных </a:t>
            </a:r>
            <a:r>
              <a:rPr lang="ru-RU" dirty="0" smtClean="0"/>
              <a:t>пробелами</a:t>
            </a:r>
          </a:p>
          <a:p>
            <a:pPr lvl="1"/>
            <a:r>
              <a:rPr lang="ru-RU" dirty="0"/>
              <a:t>Ограничения: 0 ≤ 𝑎, 𝑏 ≤ </a:t>
            </a:r>
            <a:r>
              <a:rPr lang="ru-RU" dirty="0" smtClean="0"/>
              <a:t>10</a:t>
            </a:r>
          </a:p>
          <a:p>
            <a:pPr lvl="1"/>
            <a:r>
              <a:rPr lang="ru-RU" dirty="0"/>
              <a:t>На выходе: 𝑎 + 𝑏</a:t>
            </a:r>
          </a:p>
        </p:txBody>
      </p:sp>
    </p:spTree>
    <p:extLst>
      <p:ext uri="{BB962C8B-B14F-4D97-AF65-F5344CB8AC3E}">
        <p14:creationId xmlns:p14="http://schemas.microsoft.com/office/powerpoint/2010/main" val="166590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POJ 1000 Решение на C/C++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109728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109728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b;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&amp;a, &amp;b);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("%d\n", a + b); return 0; 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POJ 1004: </a:t>
            </a:r>
            <a:r>
              <a:rPr lang="ru-RU" dirty="0" smtClean="0"/>
              <a:t>Финансовый менеджмент</a:t>
            </a:r>
          </a:p>
          <a:p>
            <a:pPr lvl="1"/>
            <a:r>
              <a:rPr lang="ru-RU" dirty="0"/>
              <a:t>Вход: 12 вещественных чисел по одному на строке</a:t>
            </a:r>
          </a:p>
          <a:p>
            <a:pPr lvl="1"/>
            <a:r>
              <a:rPr lang="ru-RU" dirty="0" smtClean="0"/>
              <a:t>Выход</a:t>
            </a:r>
            <a:r>
              <a:rPr lang="ru-RU" dirty="0"/>
              <a:t>: Среднее данных </a:t>
            </a:r>
            <a:r>
              <a:rPr lang="ru-RU" dirty="0" smtClean="0"/>
              <a:t>чисел</a:t>
            </a:r>
          </a:p>
          <a:p>
            <a:r>
              <a:rPr lang="ru-RU" dirty="0"/>
              <a:t>Чуть сложнее чем POJ 1000…</a:t>
            </a:r>
          </a:p>
        </p:txBody>
      </p:sp>
    </p:spTree>
    <p:extLst>
      <p:ext uri="{BB962C8B-B14F-4D97-AF65-F5344CB8AC3E}">
        <p14:creationId xmlns:p14="http://schemas.microsoft.com/office/powerpoint/2010/main" val="28764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POJ 1004 </a:t>
            </a:r>
            <a:r>
              <a:rPr lang="ru-RU" dirty="0" smtClean="0"/>
              <a:t>Решение на </a:t>
            </a:r>
            <a:r>
              <a:rPr lang="de-DE" dirty="0" smtClean="0"/>
              <a:t>C/C</a:t>
            </a:r>
            <a:r>
              <a:rPr lang="de-DE" dirty="0"/>
              <a:t>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 </a:t>
            </a:r>
          </a:p>
          <a:p>
            <a:pPr marL="109728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sum = 0,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12;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("%lf", &amp;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sum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("$%.2lf\n", sum / 12.0);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0;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2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над чем поразмыслить…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</a:t>
            </a:r>
            <a:r>
              <a:rPr lang="ru-RU" dirty="0" smtClean="0"/>
              <a:t>если </a:t>
            </a:r>
            <a:r>
              <a:rPr lang="ru-RU" dirty="0"/>
              <a:t>числа очень большие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ru-RU" dirty="0"/>
              <a:t>Не все ограничения </a:t>
            </a:r>
            <a:r>
              <a:rPr lang="ru-RU" dirty="0" smtClean="0"/>
              <a:t>очевидны</a:t>
            </a:r>
            <a:endParaRPr lang="en-US" dirty="0" smtClean="0"/>
          </a:p>
          <a:p>
            <a:pPr lvl="1"/>
            <a:r>
              <a:rPr lang="ru-RU" dirty="0"/>
              <a:t>Скрытые ограничения почти всегда “разумны</a:t>
            </a:r>
            <a:r>
              <a:rPr lang="ru-RU" dirty="0" smtClean="0"/>
              <a:t>”</a:t>
            </a:r>
            <a:endParaRPr lang="en-US" dirty="0" smtClean="0"/>
          </a:p>
          <a:p>
            <a:r>
              <a:rPr lang="ru-RU" dirty="0"/>
              <a:t>Всегда нужно думать о худших случаях, крайних случаях, и т.д.</a:t>
            </a:r>
          </a:p>
        </p:txBody>
      </p:sp>
    </p:spTree>
    <p:extLst>
      <p:ext uri="{BB962C8B-B14F-4D97-AF65-F5344CB8AC3E}">
        <p14:creationId xmlns:p14="http://schemas.microsoft.com/office/powerpoint/2010/main" val="64362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</a:t>
            </a:r>
            <a:r>
              <a:rPr lang="ru-RU" dirty="0" smtClean="0"/>
              <a:t>можете</a:t>
            </a:r>
            <a:endParaRPr lang="en-US" dirty="0" smtClean="0"/>
          </a:p>
          <a:p>
            <a:pPr lvl="1"/>
            <a:r>
              <a:rPr lang="ru-RU" dirty="0"/>
              <a:t>Решить все задания по курсу на POJ и показать </a:t>
            </a:r>
            <a:r>
              <a:rPr lang="ru-RU" dirty="0" smtClean="0"/>
              <a:t>результат</a:t>
            </a:r>
            <a:endParaRPr lang="en-US" dirty="0" smtClean="0"/>
          </a:p>
          <a:p>
            <a:pPr lvl="1"/>
            <a:r>
              <a:rPr lang="ru-RU" dirty="0"/>
              <a:t>Или, УСПЕШНО </a:t>
            </a:r>
            <a:r>
              <a:rPr lang="ru-RU" dirty="0" smtClean="0"/>
              <a:t>участвовать  </a:t>
            </a:r>
            <a:r>
              <a:rPr lang="ru-RU" dirty="0"/>
              <a:t>более чем в 4 еженедельных </a:t>
            </a:r>
            <a:r>
              <a:rPr lang="ru-RU" dirty="0" smtClean="0"/>
              <a:t>контекстах</a:t>
            </a:r>
            <a:endParaRPr lang="en-US" dirty="0" smtClean="0"/>
          </a:p>
          <a:p>
            <a:r>
              <a:rPr lang="ru-RU" dirty="0"/>
              <a:t>Если есть опыт, то лучше сразу </a:t>
            </a:r>
            <a:r>
              <a:rPr lang="ru-RU" dirty="0" smtClean="0"/>
              <a:t>участвовать </a:t>
            </a:r>
            <a:r>
              <a:rPr lang="ru-RU" dirty="0"/>
              <a:t>и в соревнованиях и решать </a:t>
            </a:r>
            <a:r>
              <a:rPr lang="ru-RU" dirty="0" smtClean="0"/>
              <a:t>задачи</a:t>
            </a:r>
            <a:endParaRPr lang="en-US" dirty="0" smtClean="0"/>
          </a:p>
          <a:p>
            <a:pPr lvl="1"/>
            <a:r>
              <a:rPr lang="ru-RU" dirty="0"/>
              <a:t>Это всегда лучше </a:t>
            </a:r>
          </a:p>
        </p:txBody>
      </p:sp>
    </p:spTree>
    <p:extLst>
      <p:ext uri="{BB962C8B-B14F-4D97-AF65-F5344CB8AC3E}">
        <p14:creationId xmlns:p14="http://schemas.microsoft.com/office/powerpoint/2010/main" val="226842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ACM Team Notebook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http://stanford.edu/~</a:t>
            </a:r>
            <a:r>
              <a:rPr lang="en-US" dirty="0" smtClean="0">
                <a:hlinkClick r:id="rId2"/>
              </a:rPr>
              <a:t>liszt90/acm/notebook.html</a:t>
            </a:r>
            <a:endParaRPr lang="en-US" dirty="0" smtClean="0"/>
          </a:p>
          <a:p>
            <a:r>
              <a:rPr lang="ru-RU" dirty="0"/>
              <a:t>Реализацию множества алгоритмов можно </a:t>
            </a:r>
            <a:r>
              <a:rPr lang="ru-RU" dirty="0" smtClean="0"/>
              <a:t>выучить</a:t>
            </a:r>
            <a:endParaRPr lang="en-US" dirty="0" smtClean="0"/>
          </a:p>
          <a:p>
            <a:r>
              <a:rPr lang="ru-RU" dirty="0"/>
              <a:t>Политика использования готовых алгоритмов: </a:t>
            </a:r>
            <a:endParaRPr lang="en-US" dirty="0" smtClean="0"/>
          </a:p>
          <a:p>
            <a:pPr lvl="1"/>
            <a:r>
              <a:rPr lang="ru-RU" dirty="0"/>
              <a:t>Не КОПИРОВАТЬ</a:t>
            </a:r>
            <a:r>
              <a:rPr lang="ru-RU" dirty="0" smtClean="0"/>
              <a:t>!</a:t>
            </a:r>
            <a:endParaRPr lang="en-US" dirty="0" smtClean="0"/>
          </a:p>
          <a:p>
            <a:pPr lvl="1"/>
            <a:r>
              <a:rPr lang="ru-RU" dirty="0"/>
              <a:t>Как минимум самому все </a:t>
            </a:r>
            <a:r>
              <a:rPr lang="ru-RU" dirty="0" err="1"/>
              <a:t>перенабрать</a:t>
            </a:r>
            <a:r>
              <a:rPr lang="ru-RU" dirty="0" smtClean="0"/>
              <a:t>!</a:t>
            </a:r>
            <a:endParaRPr lang="en-US" dirty="0" smtClean="0"/>
          </a:p>
          <a:p>
            <a:pPr lvl="1"/>
            <a:r>
              <a:rPr lang="ru-RU" dirty="0"/>
              <a:t>Если есть ошибки или улучшения, можете спрашивать</a:t>
            </a:r>
          </a:p>
        </p:txBody>
      </p:sp>
    </p:spTree>
    <p:extLst>
      <p:ext uri="{BB962C8B-B14F-4D97-AF65-F5344CB8AC3E}">
        <p14:creationId xmlns:p14="http://schemas.microsoft.com/office/powerpoint/2010/main" val="350489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Добро пожаловать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 </a:t>
            </a:r>
            <a:endParaRPr lang="ru-RU" dirty="0"/>
          </a:p>
          <a:p>
            <a:r>
              <a:rPr lang="ru-RU" dirty="0" smtClean="0"/>
              <a:t>Соревнования </a:t>
            </a:r>
            <a:r>
              <a:rPr lang="ru-RU" dirty="0"/>
              <a:t>по программированию </a:t>
            </a:r>
          </a:p>
          <a:p>
            <a:r>
              <a:rPr lang="ru-RU" dirty="0" smtClean="0"/>
              <a:t>Как </a:t>
            </a:r>
            <a:r>
              <a:rPr lang="ru-RU" dirty="0"/>
              <a:t>практиковаться </a:t>
            </a:r>
          </a:p>
          <a:p>
            <a:r>
              <a:rPr lang="ru-RU" dirty="0" smtClean="0"/>
              <a:t>Примеры </a:t>
            </a:r>
            <a:r>
              <a:rPr lang="ru-RU" dirty="0"/>
              <a:t>решения задач </a:t>
            </a:r>
          </a:p>
          <a:p>
            <a:r>
              <a:rPr lang="ru-RU" dirty="0" smtClean="0"/>
              <a:t>Оценки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76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Материал </a:t>
            </a:r>
            <a:r>
              <a:rPr lang="ru-RU" dirty="0" smtClean="0"/>
              <a:t>курса</a:t>
            </a:r>
            <a:r>
              <a:rPr lang="ru-RU" dirty="0"/>
              <a:t>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http://cs97si.stanford.edu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http://olymp.krsu.edu.kg</a:t>
            </a:r>
            <a:endParaRPr lang="en-US" dirty="0" smtClean="0"/>
          </a:p>
          <a:p>
            <a:r>
              <a:rPr lang="en-US" dirty="0"/>
              <a:t>Stanford ACM Team Notebook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4"/>
              </a:rPr>
              <a:t>http://stanford.edu/~</a:t>
            </a:r>
            <a:r>
              <a:rPr lang="en-US" dirty="0" smtClean="0">
                <a:hlinkClick r:id="rId4"/>
              </a:rPr>
              <a:t>liszt90/acm/notebook.html</a:t>
            </a:r>
            <a:endParaRPr lang="en-US" dirty="0" smtClean="0"/>
          </a:p>
          <a:p>
            <a:r>
              <a:rPr lang="en-US" dirty="0"/>
              <a:t>Peking Online Judge: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poj.org</a:t>
            </a:r>
            <a:endParaRPr lang="en-US" dirty="0" smtClean="0"/>
          </a:p>
          <a:p>
            <a:r>
              <a:rPr lang="en-US" dirty="0"/>
              <a:t>USACO Training Gate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ace.delos.com/usacogate</a:t>
            </a:r>
            <a:endParaRPr lang="en-US" dirty="0" smtClean="0"/>
          </a:p>
          <a:p>
            <a:r>
              <a:rPr lang="en-US" dirty="0"/>
              <a:t>Online discussion </a:t>
            </a:r>
            <a:r>
              <a:rPr lang="en-US" dirty="0" smtClean="0"/>
              <a:t>board (</a:t>
            </a:r>
            <a:r>
              <a:rPr lang="en-US" dirty="0">
                <a:hlinkClick r:id="rId7"/>
              </a:rPr>
              <a:t>ACM ICPC </a:t>
            </a:r>
            <a:r>
              <a:rPr lang="en-US" dirty="0" smtClean="0">
                <a:hlinkClick r:id="rId7"/>
              </a:rPr>
              <a:t>Kyrgyzstan</a:t>
            </a:r>
            <a:r>
              <a:rPr lang="en-US" dirty="0" smtClean="0"/>
              <a:t>):</a:t>
            </a:r>
          </a:p>
          <a:p>
            <a:pPr lvl="1"/>
            <a:r>
              <a:rPr lang="en-US" sz="2200" dirty="0">
                <a:hlinkClick r:id="rId7"/>
              </a:rPr>
              <a:t>https://</a:t>
            </a:r>
            <a:r>
              <a:rPr lang="en-US" sz="2200" dirty="0" smtClean="0">
                <a:hlinkClick r:id="rId7"/>
              </a:rPr>
              <a:t>www.facebook.com/groups/219510421522554/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8740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заданий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  <a:p>
            <a:r>
              <a:rPr lang="ru-RU" sz="6400" dirty="0" smtClean="0"/>
              <a:t>Блок заданий</a:t>
            </a:r>
            <a:r>
              <a:rPr lang="en-US" sz="6400" dirty="0" smtClean="0"/>
              <a:t> </a:t>
            </a:r>
            <a:r>
              <a:rPr lang="en-US" sz="6400" dirty="0"/>
              <a:t>1: </a:t>
            </a:r>
            <a:r>
              <a:rPr lang="ru-RU" sz="6400" dirty="0" smtClean="0"/>
              <a:t>Упражнения по программированию</a:t>
            </a:r>
            <a:endParaRPr lang="en-US" sz="6400" dirty="0"/>
          </a:p>
          <a:p>
            <a:r>
              <a:rPr lang="en-US" sz="6400" dirty="0" smtClean="0"/>
              <a:t>    1000  </a:t>
            </a:r>
            <a:r>
              <a:rPr lang="en-US" sz="6400" dirty="0"/>
              <a:t>A+B Problem (0)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1004 </a:t>
            </a:r>
            <a:r>
              <a:rPr lang="en-US" sz="6400" dirty="0" smtClean="0"/>
              <a:t> Financial </a:t>
            </a:r>
            <a:r>
              <a:rPr lang="en-US" sz="6400" dirty="0"/>
              <a:t>Management (0)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1003 </a:t>
            </a:r>
            <a:r>
              <a:rPr lang="en-US" sz="6400" dirty="0" smtClean="0"/>
              <a:t> Hangover </a:t>
            </a:r>
            <a:r>
              <a:rPr lang="en-US" sz="6400" dirty="0"/>
              <a:t>(1)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1007 </a:t>
            </a:r>
            <a:r>
              <a:rPr lang="en-US" sz="6400" dirty="0" smtClean="0"/>
              <a:t> DNA </a:t>
            </a:r>
            <a:r>
              <a:rPr lang="en-US" sz="6400" dirty="0"/>
              <a:t>Sorting (2)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2136 </a:t>
            </a:r>
            <a:r>
              <a:rPr lang="en-US" sz="6400" dirty="0" smtClean="0"/>
              <a:t> Vertical </a:t>
            </a:r>
            <a:r>
              <a:rPr lang="en-US" sz="6400" dirty="0"/>
              <a:t>Histogram (2)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2140 </a:t>
            </a:r>
            <a:r>
              <a:rPr lang="en-US" sz="6400" dirty="0" smtClean="0"/>
              <a:t> Herd </a:t>
            </a:r>
            <a:r>
              <a:rPr lang="en-US" sz="6400" dirty="0"/>
              <a:t>Sums (3)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1504 </a:t>
            </a:r>
            <a:r>
              <a:rPr lang="en-US" sz="6400" dirty="0" smtClean="0"/>
              <a:t> Adding </a:t>
            </a:r>
            <a:r>
              <a:rPr lang="en-US" sz="6400" dirty="0"/>
              <a:t>Reversed Numbers (3)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1806 </a:t>
            </a:r>
            <a:r>
              <a:rPr lang="en-US" sz="6400" dirty="0" smtClean="0"/>
              <a:t> Manhattan </a:t>
            </a:r>
            <a:r>
              <a:rPr lang="en-US" sz="6400" dirty="0"/>
              <a:t>2025 (4)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1001 </a:t>
            </a:r>
            <a:r>
              <a:rPr lang="en-US" sz="6400" dirty="0" smtClean="0"/>
              <a:t> Exponentiation </a:t>
            </a:r>
            <a:r>
              <a:rPr lang="en-US" sz="6400" dirty="0"/>
              <a:t>(5)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1922 </a:t>
            </a:r>
            <a:r>
              <a:rPr lang="en-US" sz="6400" dirty="0" smtClean="0"/>
              <a:t> Ride </a:t>
            </a:r>
            <a:r>
              <a:rPr lang="en-US" sz="6400" dirty="0"/>
              <a:t>to School (5)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3251 </a:t>
            </a:r>
            <a:r>
              <a:rPr lang="en-US" sz="6400" dirty="0" smtClean="0"/>
              <a:t> Big </a:t>
            </a:r>
            <a:r>
              <a:rPr lang="en-US" sz="6400" dirty="0"/>
              <a:t>Square (6, challenge problem)</a:t>
            </a:r>
          </a:p>
          <a:p>
            <a:r>
              <a:rPr lang="en-US" sz="6400" dirty="0" smtClean="0"/>
              <a:t>    </a:t>
            </a:r>
            <a:r>
              <a:rPr lang="en-US" sz="6400" dirty="0"/>
              <a:t>1403 </a:t>
            </a:r>
            <a:r>
              <a:rPr lang="en-US" sz="6400" dirty="0" smtClean="0"/>
              <a:t> Hotline </a:t>
            </a:r>
            <a:r>
              <a:rPr lang="en-US" sz="6400" dirty="0"/>
              <a:t>(9, challenge problem)</a:t>
            </a:r>
          </a:p>
        </p:txBody>
      </p:sp>
    </p:spTree>
    <p:extLst>
      <p:ext uri="{BB962C8B-B14F-4D97-AF65-F5344CB8AC3E}">
        <p14:creationId xmlns:p14="http://schemas.microsoft.com/office/powerpoint/2010/main" val="162518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Тренеры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Официально</a:t>
            </a:r>
            <a:r>
              <a:rPr lang="ru-RU" dirty="0"/>
              <a:t>: Беляев </a:t>
            </a:r>
            <a:r>
              <a:rPr lang="ru-RU" dirty="0" smtClean="0"/>
              <a:t>Артем</a:t>
            </a:r>
            <a:endParaRPr lang="en-US" dirty="0" smtClean="0"/>
          </a:p>
          <a:p>
            <a:r>
              <a:rPr lang="ru-RU" dirty="0"/>
              <a:t>Так же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/>
              <a:t>Мансуров Артур </a:t>
            </a:r>
            <a:endParaRPr lang="en-US" dirty="0" smtClean="0"/>
          </a:p>
          <a:p>
            <a:pPr lvl="1"/>
            <a:r>
              <a:rPr lang="ru-RU" dirty="0" smtClean="0"/>
              <a:t>Федотов Сергей</a:t>
            </a:r>
            <a:endParaRPr lang="en-US" dirty="0" smtClean="0"/>
          </a:p>
          <a:p>
            <a:pPr lvl="1"/>
            <a:r>
              <a:rPr lang="ru-RU" dirty="0"/>
              <a:t>Гуринов Андрей </a:t>
            </a:r>
            <a:endParaRPr lang="en-US" dirty="0" smtClean="0"/>
          </a:p>
          <a:p>
            <a:pPr lvl="1"/>
            <a:r>
              <a:rPr lang="ru-RU" dirty="0"/>
              <a:t>Мохов </a:t>
            </a:r>
            <a:r>
              <a:rPr lang="ru-RU" dirty="0" smtClean="0"/>
              <a:t>Андрей</a:t>
            </a:r>
            <a:endParaRPr lang="en-US" dirty="0" smtClean="0"/>
          </a:p>
          <a:p>
            <a:pPr lvl="1"/>
            <a:r>
              <a:rPr lang="ru-RU" dirty="0"/>
              <a:t>Алексеев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28951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соревнования?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выучить</a:t>
            </a:r>
            <a:r>
              <a:rPr lang="ru-RU" dirty="0" smtClean="0"/>
              <a:t>…</a:t>
            </a:r>
            <a:endParaRPr lang="en-US" dirty="0" smtClean="0"/>
          </a:p>
          <a:p>
            <a:pPr lvl="1"/>
            <a:r>
              <a:rPr lang="ru-RU" dirty="0" smtClean="0"/>
              <a:t>Много </a:t>
            </a:r>
            <a:r>
              <a:rPr lang="ru-RU" dirty="0"/>
              <a:t>полезных алгоритмов, математические </a:t>
            </a:r>
            <a:r>
              <a:rPr lang="ru-RU" dirty="0" smtClean="0"/>
              <a:t>идеи</a:t>
            </a:r>
            <a:endParaRPr lang="en-US" dirty="0" smtClean="0"/>
          </a:p>
          <a:p>
            <a:pPr lvl="1"/>
            <a:r>
              <a:rPr lang="ru-RU" dirty="0"/>
              <a:t>Как быстро и аккуратно запрограммировать и </a:t>
            </a:r>
            <a:r>
              <a:rPr lang="ru-RU" dirty="0" smtClean="0"/>
              <a:t>отладить</a:t>
            </a:r>
            <a:endParaRPr lang="en-US" dirty="0" smtClean="0"/>
          </a:p>
          <a:p>
            <a:pPr lvl="1"/>
            <a:r>
              <a:rPr lang="ru-RU" dirty="0"/>
              <a:t>Как работать в </a:t>
            </a:r>
            <a:r>
              <a:rPr lang="ru-RU" dirty="0" smtClean="0"/>
              <a:t>команде</a:t>
            </a:r>
            <a:endParaRPr lang="en-US" dirty="0" smtClean="0"/>
          </a:p>
          <a:p>
            <a:r>
              <a:rPr lang="ru-RU" dirty="0"/>
              <a:t>А потом можно тренироваться, практиковаться в </a:t>
            </a:r>
            <a:r>
              <a:rPr lang="ru-RU" dirty="0" smtClean="0"/>
              <a:t>собеседованиях</a:t>
            </a:r>
            <a:endParaRPr lang="en-US" dirty="0" smtClean="0"/>
          </a:p>
          <a:p>
            <a:r>
              <a:rPr lang="ru-RU" dirty="0"/>
              <a:t>В конце концов - это прикольно!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участникам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Начальные навыки в </a:t>
            </a:r>
            <a:r>
              <a:rPr lang="ru-RU" dirty="0" smtClean="0"/>
              <a:t>программировании</a:t>
            </a:r>
            <a:endParaRPr lang="en-US" dirty="0" smtClean="0"/>
          </a:p>
          <a:p>
            <a:pPr lvl="1"/>
            <a:r>
              <a:rPr lang="ru-RU" dirty="0"/>
              <a:t>Должны программировать на c++, </a:t>
            </a:r>
            <a:r>
              <a:rPr lang="ru-RU" dirty="0" err="1" smtClean="0"/>
              <a:t>java</a:t>
            </a:r>
            <a:endParaRPr lang="en-US" dirty="0" smtClean="0"/>
          </a:p>
          <a:p>
            <a:pPr lvl="1"/>
            <a:r>
              <a:rPr lang="ru-RU" dirty="0"/>
              <a:t>Хорошие знания </a:t>
            </a:r>
            <a:r>
              <a:rPr lang="ru-RU" dirty="0" smtClean="0"/>
              <a:t>математики</a:t>
            </a:r>
            <a:endParaRPr lang="en-US" dirty="0" smtClean="0"/>
          </a:p>
          <a:p>
            <a:r>
              <a:rPr lang="ru-RU" dirty="0"/>
              <a:t>И самое важное - желания </a:t>
            </a:r>
            <a:r>
              <a:rPr lang="ru-RU" dirty="0" smtClean="0"/>
              <a:t>обучаться</a:t>
            </a: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лекций и занятий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Введение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Математика в </a:t>
            </a:r>
            <a:r>
              <a:rPr lang="ru-RU" dirty="0" smtClean="0"/>
              <a:t>программировании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Структуры данных 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Динамическое программирование 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Комбинаторика 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Алгоритмы на графах 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Задачи поиска кратчайших </a:t>
            </a:r>
            <a:r>
              <a:rPr lang="ru-RU" dirty="0" smtClean="0"/>
              <a:t>путей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Сетевые </a:t>
            </a:r>
            <a:r>
              <a:rPr lang="ru-RU" dirty="0" smtClean="0"/>
              <a:t>потоки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Геометрические </a:t>
            </a:r>
            <a:r>
              <a:rPr lang="ru-RU" dirty="0" smtClean="0"/>
              <a:t>алгоритмы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Алгоритмы на строках</a:t>
            </a:r>
          </a:p>
        </p:txBody>
      </p:sp>
    </p:spTree>
    <p:extLst>
      <p:ext uri="{BB962C8B-B14F-4D97-AF65-F5344CB8AC3E}">
        <p14:creationId xmlns:p14="http://schemas.microsoft.com/office/powerpoint/2010/main" val="141740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Соревнования по программированию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Соревнования КРСУ</a:t>
            </a:r>
          </a:p>
          <a:p>
            <a:r>
              <a:rPr lang="en-US" dirty="0" smtClean="0"/>
              <a:t>ACM-ICPC</a:t>
            </a:r>
            <a:endParaRPr lang="ru-RU" dirty="0" smtClean="0"/>
          </a:p>
          <a:p>
            <a:pPr lvl="1"/>
            <a:r>
              <a:rPr lang="en-US" dirty="0"/>
              <a:t>NEERC </a:t>
            </a:r>
            <a:r>
              <a:rPr lang="en-US" dirty="0" smtClean="0"/>
              <a:t>Regionals</a:t>
            </a:r>
            <a:endParaRPr lang="ru-RU" dirty="0" smtClean="0"/>
          </a:p>
          <a:p>
            <a:pPr lvl="1"/>
            <a:r>
              <a:rPr lang="ru-RU" dirty="0"/>
              <a:t>Мировой </a:t>
            </a:r>
            <a:r>
              <a:rPr lang="ru-RU" dirty="0" smtClean="0"/>
              <a:t>финал</a:t>
            </a:r>
          </a:p>
          <a:p>
            <a:r>
              <a:rPr lang="en-US" dirty="0"/>
              <a:t>Online </a:t>
            </a:r>
            <a:r>
              <a:rPr lang="ru-RU" dirty="0" smtClean="0"/>
              <a:t>Соревнования</a:t>
            </a:r>
          </a:p>
          <a:p>
            <a:pPr lvl="1"/>
            <a:r>
              <a:rPr lang="en-US" dirty="0" err="1"/>
              <a:t>TopCoder</a:t>
            </a:r>
            <a:r>
              <a:rPr lang="en-US" dirty="0"/>
              <a:t>, </a:t>
            </a:r>
            <a:r>
              <a:rPr lang="en-US" dirty="0" err="1"/>
              <a:t>Codeforces</a:t>
            </a:r>
            <a:r>
              <a:rPr lang="en-US" dirty="0"/>
              <a:t> </a:t>
            </a:r>
            <a:endParaRPr lang="ru-RU" dirty="0" smtClean="0"/>
          </a:p>
          <a:p>
            <a:pPr lvl="1"/>
            <a:r>
              <a:rPr lang="en-US" dirty="0"/>
              <a:t>Google Code </a:t>
            </a:r>
            <a:r>
              <a:rPr lang="en-US" dirty="0" smtClean="0"/>
              <a:t>Jam</a:t>
            </a:r>
            <a:endParaRPr lang="ru-RU" dirty="0" smtClean="0"/>
          </a:p>
          <a:p>
            <a:r>
              <a:rPr lang="ru-RU" dirty="0"/>
              <a:t>И много </a:t>
            </a:r>
            <a:r>
              <a:rPr lang="ru-RU" dirty="0" err="1"/>
              <a:t>много</a:t>
            </a:r>
            <a:r>
              <a:rPr lang="ru-RU" dirty="0"/>
              <a:t> других…</a:t>
            </a:r>
          </a:p>
        </p:txBody>
      </p:sp>
    </p:spTree>
    <p:extLst>
      <p:ext uri="{BB962C8B-B14F-4D97-AF65-F5344CB8AC3E}">
        <p14:creationId xmlns:p14="http://schemas.microsoft.com/office/powerpoint/2010/main" val="101705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тренироваться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USACO Training </a:t>
            </a:r>
            <a:r>
              <a:rPr lang="en-US" dirty="0" smtClean="0"/>
              <a:t>Program</a:t>
            </a:r>
            <a:endParaRPr lang="ru-RU" dirty="0" smtClean="0"/>
          </a:p>
          <a:p>
            <a:r>
              <a:rPr lang="en-US" dirty="0"/>
              <a:t>Online </a:t>
            </a:r>
            <a:r>
              <a:rPr lang="en-US" dirty="0" smtClean="0"/>
              <a:t>Judges</a:t>
            </a:r>
            <a:endParaRPr lang="ru-RU" dirty="0" smtClean="0"/>
          </a:p>
          <a:p>
            <a:r>
              <a:rPr lang="ru-RU" dirty="0"/>
              <a:t>Еженедельные тренировочные соревнования</a:t>
            </a:r>
          </a:p>
        </p:txBody>
      </p:sp>
    </p:spTree>
    <p:extLst>
      <p:ext uri="{BB962C8B-B14F-4D97-AF65-F5344CB8AC3E}">
        <p14:creationId xmlns:p14="http://schemas.microsoft.com/office/powerpoint/2010/main" val="21236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USACO Training 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ace.delos.com/usacogate</a:t>
            </a:r>
            <a:endParaRPr lang="ru-RU" dirty="0" smtClean="0"/>
          </a:p>
          <a:p>
            <a:r>
              <a:rPr lang="ru-RU" dirty="0"/>
              <a:t>Детальное описание базовых алгоритмов и пути решение </a:t>
            </a:r>
            <a:r>
              <a:rPr lang="ru-RU" dirty="0" smtClean="0"/>
              <a:t>задач</a:t>
            </a:r>
          </a:p>
          <a:p>
            <a:r>
              <a:rPr lang="ru-RU" dirty="0"/>
              <a:t>Хорошие </a:t>
            </a:r>
            <a:r>
              <a:rPr lang="ru-RU" dirty="0" smtClean="0"/>
              <a:t>задачи</a:t>
            </a:r>
          </a:p>
          <a:p>
            <a:r>
              <a:rPr lang="ru-RU" dirty="0"/>
              <a:t>Автоматизирования система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3219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</TotalTime>
  <Words>613</Words>
  <Application>Microsoft Office PowerPoint</Application>
  <PresentationFormat>Экран (4:3)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Городская</vt:lpstr>
      <vt:lpstr>Соревнования по программированию</vt:lpstr>
      <vt:lpstr>Добро пожаловать</vt:lpstr>
      <vt:lpstr>Тренеры </vt:lpstr>
      <vt:lpstr>Зачем нужны соревнования?</vt:lpstr>
      <vt:lpstr>Требования к участникам</vt:lpstr>
      <vt:lpstr>Темы лекций и занятий</vt:lpstr>
      <vt:lpstr>Соревнования по программированию</vt:lpstr>
      <vt:lpstr>Как тренироваться</vt:lpstr>
      <vt:lpstr>USACO Training Program</vt:lpstr>
      <vt:lpstr>Online Judges</vt:lpstr>
      <vt:lpstr>Еженедельный практический контест</vt:lpstr>
      <vt:lpstr>Решение задач</vt:lpstr>
      <vt:lpstr>Пример решения задачи</vt:lpstr>
      <vt:lpstr>POJ 1000 Решение на C/C++</vt:lpstr>
      <vt:lpstr>Другой пример</vt:lpstr>
      <vt:lpstr>POJ 1004 Решение на C/C++</vt:lpstr>
      <vt:lpstr>Есть над чем поразмыслить…</vt:lpstr>
      <vt:lpstr>Оценки</vt:lpstr>
      <vt:lpstr>Stanford ACM Team Notebook</vt:lpstr>
      <vt:lpstr>Ссылки</vt:lpstr>
      <vt:lpstr>Блок заданий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Соревнования по программированию</dc:title>
  <dc:creator>user</dc:creator>
  <cp:lastModifiedBy>user</cp:lastModifiedBy>
  <cp:revision>10</cp:revision>
  <dcterms:created xsi:type="dcterms:W3CDTF">2013-04-04T07:28:08Z</dcterms:created>
  <dcterms:modified xsi:type="dcterms:W3CDTF">2013-04-04T08:45:02Z</dcterms:modified>
</cp:coreProperties>
</file>