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5" r:id="rId2"/>
    <p:sldId id="266" r:id="rId3"/>
    <p:sldId id="268" r:id="rId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ERMO, ANDREA M" initials="PAM" lastIdx="20" clrIdx="0">
    <p:extLst>
      <p:ext uri="{19B8F6BF-5375-455C-9EA6-DF929625EA0E}">
        <p15:presenceInfo xmlns:p15="http://schemas.microsoft.com/office/powerpoint/2012/main" userId="S-1-5-21-2487492328-1375672958-281685340-3579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566" autoAdjust="0"/>
    <p:restoredTop sz="94660"/>
  </p:normalViewPr>
  <p:slideViewPr>
    <p:cSldViewPr snapToGrid="0">
      <p:cViewPr varScale="1">
        <p:scale>
          <a:sx n="162" d="100"/>
          <a:sy n="162" d="100"/>
        </p:scale>
        <p:origin x="181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manualLayout>
          <c:layoutTarget val="inner"/>
          <c:xMode val="edge"/>
          <c:yMode val="edge"/>
          <c:x val="3.6200000000000003E-2"/>
          <c:y val="0"/>
          <c:w val="0.92697496062992124"/>
          <c:h val="0.84966358267716535"/>
        </c:manualLayout>
      </c:layout>
      <c:lineChart>
        <c:grouping val="standard"/>
        <c:varyColors val="0"/>
        <c:ser>
          <c:idx val="0"/>
          <c:order val="0"/>
          <c:tx>
            <c:v>Budget Line</c:v>
          </c:tx>
          <c:spPr>
            <a:ln w="25400">
              <a:solidFill>
                <a:srgbClr val="5B9BD5"/>
              </a:solidFill>
            </a:ln>
          </c:spPr>
          <c:marker>
            <c:symbol val="none"/>
          </c:marker>
          <c:cat>
            <c:strLit>
              <c:ptCount val="12"/>
              <c:pt idx="0">
                <c:v>Oct</c:v>
              </c:pt>
              <c:pt idx="1">
                <c:v>Nov</c:v>
              </c:pt>
              <c:pt idx="2">
                <c:v>Dec</c:v>
              </c:pt>
              <c:pt idx="3">
                <c:v>Jan</c:v>
              </c:pt>
              <c:pt idx="4">
                <c:v>Feb</c:v>
              </c:pt>
              <c:pt idx="5">
                <c:v>Mar</c:v>
              </c:pt>
              <c:pt idx="6">
                <c:v>Apr</c:v>
              </c:pt>
              <c:pt idx="7">
                <c:v>May</c:v>
              </c:pt>
              <c:pt idx="8">
                <c:v>Jun</c:v>
              </c:pt>
              <c:pt idx="9">
                <c:v>Jul</c:v>
              </c:pt>
              <c:pt idx="10">
                <c:v>Aug</c:v>
              </c:pt>
              <c:pt idx="11">
                <c:v>Sep</c:v>
              </c:pt>
            </c:strLit>
          </c:cat>
          <c:val>
            <c:numLit>
              <c:formatCode>General</c:formatCode>
              <c:ptCount val="12"/>
              <c:pt idx="0">
                <c:v>105616134.5</c:v>
              </c:pt>
              <c:pt idx="1">
                <c:v>105616134.5</c:v>
              </c:pt>
              <c:pt idx="2">
                <c:v>105616134.5</c:v>
              </c:pt>
              <c:pt idx="3">
                <c:v>105616134.5</c:v>
              </c:pt>
              <c:pt idx="4">
                <c:v>105616134.5</c:v>
              </c:pt>
              <c:pt idx="5">
                <c:v>105616134.5</c:v>
              </c:pt>
              <c:pt idx="6">
                <c:v>105616134.5</c:v>
              </c:pt>
              <c:pt idx="7">
                <c:v>105616134.5</c:v>
              </c:pt>
              <c:pt idx="8">
                <c:v>105616134.5</c:v>
              </c:pt>
              <c:pt idx="9">
                <c:v>105616134.5</c:v>
              </c:pt>
              <c:pt idx="10">
                <c:v>105616134.5</c:v>
              </c:pt>
              <c:pt idx="11">
                <c:v>105616134.5</c:v>
              </c:pt>
            </c:numLit>
          </c:val>
          <c:smooth val="0"/>
          <c:extLst>
            <c:ext xmlns:c16="http://schemas.microsoft.com/office/drawing/2014/chart" uri="{C3380CC4-5D6E-409C-BE32-E72D297353CC}">
              <c16:uniqueId val="{00000000-2174-0640-AB65-11F86943939D}"/>
            </c:ext>
          </c:extLst>
        </c:ser>
        <c:ser>
          <c:idx val="1"/>
          <c:order val="1"/>
          <c:tx>
            <c:v>Spend Plan</c:v>
          </c:tx>
          <c:spPr>
            <a:ln w="25400">
              <a:solidFill>
                <a:srgbClr val="ED7D31"/>
              </a:solidFill>
            </a:ln>
          </c:spPr>
          <c:marker>
            <c:symbol val="none"/>
          </c:marker>
          <c:cat>
            <c:strLit>
              <c:ptCount val="12"/>
              <c:pt idx="0">
                <c:v>Oct</c:v>
              </c:pt>
              <c:pt idx="1">
                <c:v>Nov</c:v>
              </c:pt>
              <c:pt idx="2">
                <c:v>Dec</c:v>
              </c:pt>
              <c:pt idx="3">
                <c:v>Jan</c:v>
              </c:pt>
              <c:pt idx="4">
                <c:v>Feb</c:v>
              </c:pt>
              <c:pt idx="5">
                <c:v>Mar</c:v>
              </c:pt>
              <c:pt idx="6">
                <c:v>Apr</c:v>
              </c:pt>
              <c:pt idx="7">
                <c:v>May</c:v>
              </c:pt>
              <c:pt idx="8">
                <c:v>Jun</c:v>
              </c:pt>
              <c:pt idx="9">
                <c:v>Jul</c:v>
              </c:pt>
              <c:pt idx="10">
                <c:v>Aug</c:v>
              </c:pt>
              <c:pt idx="11">
                <c:v>Sep</c:v>
              </c:pt>
            </c:strLit>
          </c:cat>
          <c:val>
            <c:numLit>
              <c:formatCode>General</c:formatCode>
              <c:ptCount val="12"/>
              <c:pt idx="0">
                <c:v>0</c:v>
              </c:pt>
              <c:pt idx="1">
                <c:v>0</c:v>
              </c:pt>
              <c:pt idx="2">
                <c:v>28561.79</c:v>
              </c:pt>
              <c:pt idx="3">
                <c:v>818746.42</c:v>
              </c:pt>
              <c:pt idx="4">
                <c:v>1108530.1599999999</c:v>
              </c:pt>
              <c:pt idx="5">
                <c:v>2083605.16</c:v>
              </c:pt>
              <c:pt idx="6">
                <c:v>2086896.99</c:v>
              </c:pt>
              <c:pt idx="7">
                <c:v>2086896.99</c:v>
              </c:pt>
              <c:pt idx="8">
                <c:v>4522423.13</c:v>
              </c:pt>
              <c:pt idx="9">
                <c:v>4522423.13</c:v>
              </c:pt>
              <c:pt idx="10">
                <c:v>6586788.46</c:v>
              </c:pt>
              <c:pt idx="11">
                <c:v>19048365.91</c:v>
              </c:pt>
            </c:numLit>
          </c:val>
          <c:smooth val="0"/>
          <c:extLst>
            <c:ext xmlns:c16="http://schemas.microsoft.com/office/drawing/2014/chart" uri="{C3380CC4-5D6E-409C-BE32-E72D297353CC}">
              <c16:uniqueId val="{00000001-2174-0640-AB65-11F86943939D}"/>
            </c:ext>
          </c:extLst>
        </c:ser>
        <c:ser>
          <c:idx val="2"/>
          <c:order val="2"/>
          <c:tx>
            <c:v>Obligations</c:v>
          </c:tx>
          <c:spPr>
            <a:ln w="25400">
              <a:solidFill>
                <a:srgbClr val="A5A5A5"/>
              </a:solidFill>
            </a:ln>
          </c:spPr>
          <c:marker>
            <c:symbol val="none"/>
          </c:marker>
          <c:cat>
            <c:strLit>
              <c:ptCount val="12"/>
              <c:pt idx="0">
                <c:v>Oct</c:v>
              </c:pt>
              <c:pt idx="1">
                <c:v>Nov</c:v>
              </c:pt>
              <c:pt idx="2">
                <c:v>Dec</c:v>
              </c:pt>
              <c:pt idx="3">
                <c:v>Jan</c:v>
              </c:pt>
              <c:pt idx="4">
                <c:v>Feb</c:v>
              </c:pt>
              <c:pt idx="5">
                <c:v>Mar</c:v>
              </c:pt>
              <c:pt idx="6">
                <c:v>Apr</c:v>
              </c:pt>
              <c:pt idx="7">
                <c:v>May</c:v>
              </c:pt>
              <c:pt idx="8">
                <c:v>Jun</c:v>
              </c:pt>
              <c:pt idx="9">
                <c:v>Jul</c:v>
              </c:pt>
              <c:pt idx="10">
                <c:v>Aug</c:v>
              </c:pt>
              <c:pt idx="11">
                <c:v>Sep</c:v>
              </c:pt>
            </c:strLit>
          </c:cat>
          <c:val>
            <c:numLit>
              <c:formatCode>General</c:formatCode>
              <c:ptCount val="12"/>
              <c:pt idx="0">
                <c:v>0</c:v>
              </c:pt>
              <c:pt idx="1">
                <c:v>0</c:v>
              </c:pt>
              <c:pt idx="2">
                <c:v>28532.77</c:v>
              </c:pt>
              <c:pt idx="3">
                <c:v>81381.61</c:v>
              </c:pt>
              <c:pt idx="4">
                <c:v>900749.98</c:v>
              </c:pt>
              <c:pt idx="5">
                <c:v>961625.88</c:v>
              </c:pt>
              <c:pt idx="6">
                <c:v>4219244.76</c:v>
              </c:pt>
              <c:pt idx="7">
                <c:v>4526113.07</c:v>
              </c:pt>
              <c:pt idx="8">
                <c:v>4526113.07</c:v>
              </c:pt>
              <c:pt idx="9">
                <c:v>4526113.07</c:v>
              </c:pt>
              <c:pt idx="10">
                <c:v>4526113.07</c:v>
              </c:pt>
              <c:pt idx="11">
                <c:v>4526113.07</c:v>
              </c:pt>
            </c:numLit>
          </c:val>
          <c:smooth val="0"/>
          <c:extLst>
            <c:ext xmlns:c16="http://schemas.microsoft.com/office/drawing/2014/chart" uri="{C3380CC4-5D6E-409C-BE32-E72D297353CC}">
              <c16:uniqueId val="{00000002-2174-0640-AB65-11F86943939D}"/>
            </c:ext>
          </c:extLst>
        </c:ser>
        <c:ser>
          <c:idx val="3"/>
          <c:order val="3"/>
          <c:tx>
            <c:v>Execution Plan</c:v>
          </c:tx>
          <c:spPr>
            <a:ln w="25400">
              <a:solidFill>
                <a:srgbClr val="FFC002"/>
              </a:solidFill>
            </a:ln>
          </c:spPr>
          <c:marker>
            <c:symbol val="none"/>
          </c:marker>
          <c:cat>
            <c:strLit>
              <c:ptCount val="12"/>
              <c:pt idx="0">
                <c:v>Oct</c:v>
              </c:pt>
              <c:pt idx="1">
                <c:v>Nov</c:v>
              </c:pt>
              <c:pt idx="2">
                <c:v>Dec</c:v>
              </c:pt>
              <c:pt idx="3">
                <c:v>Jan</c:v>
              </c:pt>
              <c:pt idx="4">
                <c:v>Feb</c:v>
              </c:pt>
              <c:pt idx="5">
                <c:v>Mar</c:v>
              </c:pt>
              <c:pt idx="6">
                <c:v>Apr</c:v>
              </c:pt>
              <c:pt idx="7">
                <c:v>May</c:v>
              </c:pt>
              <c:pt idx="8">
                <c:v>Jun</c:v>
              </c:pt>
              <c:pt idx="9">
                <c:v>Jul</c:v>
              </c:pt>
              <c:pt idx="10">
                <c:v>Aug</c:v>
              </c:pt>
              <c:pt idx="11">
                <c:v>Sep</c:v>
              </c:pt>
            </c:strLit>
          </c:cat>
          <c:val>
            <c:numLit>
              <c:formatCode>General</c:formatCode>
              <c:ptCount val="12"/>
              <c:pt idx="0">
                <c:v>0</c:v>
              </c:pt>
              <c:pt idx="1">
                <c:v>0</c:v>
              </c:pt>
              <c:pt idx="2">
                <c:v>28532.77</c:v>
              </c:pt>
              <c:pt idx="3">
                <c:v>81381.61</c:v>
              </c:pt>
              <c:pt idx="4">
                <c:v>900749.98</c:v>
              </c:pt>
              <c:pt idx="5">
                <c:v>961625.88</c:v>
              </c:pt>
              <c:pt idx="6">
                <c:v>4219244.76</c:v>
              </c:pt>
              <c:pt idx="7">
                <c:v>4526113.07</c:v>
              </c:pt>
              <c:pt idx="8">
                <c:v>7940006.04</c:v>
              </c:pt>
              <c:pt idx="9">
                <c:v>8316428.3799999999</c:v>
              </c:pt>
              <c:pt idx="10">
                <c:v>11766340.25</c:v>
              </c:pt>
              <c:pt idx="11">
                <c:v>19323594.800000001</c:v>
              </c:pt>
            </c:numLit>
          </c:val>
          <c:smooth val="0"/>
          <c:extLst>
            <c:ext xmlns:c16="http://schemas.microsoft.com/office/drawing/2014/chart" uri="{C3380CC4-5D6E-409C-BE32-E72D297353CC}">
              <c16:uniqueId val="{00000003-2174-0640-AB65-11F86943939D}"/>
            </c:ext>
          </c:extLst>
        </c:ser>
        <c:dLbls>
          <c:showLegendKey val="0"/>
          <c:showVal val="0"/>
          <c:showCatName val="0"/>
          <c:showSerName val="0"/>
          <c:showPercent val="0"/>
          <c:showBubbleSize val="0"/>
        </c:dLbls>
        <c:smooth val="0"/>
        <c:axId val="1"/>
        <c:axId val="2"/>
      </c:lineChart>
      <c:catAx>
        <c:axId val="1"/>
        <c:scaling>
          <c:orientation val="minMax"/>
        </c:scaling>
        <c:delete val="0"/>
        <c:axPos val="b"/>
        <c:numFmt formatCode="General" sourceLinked="0"/>
        <c:majorTickMark val="cross"/>
        <c:minorTickMark val="none"/>
        <c:tickLblPos val="nextTo"/>
        <c:crossAx val="2"/>
        <c:crosses val="autoZero"/>
        <c:auto val="1"/>
        <c:lblAlgn val="ctr"/>
        <c:lblOffset val="100"/>
        <c:noMultiLvlLbl val="1"/>
      </c:catAx>
      <c:valAx>
        <c:axId val="2"/>
        <c:scaling>
          <c:orientation val="minMax"/>
        </c:scaling>
        <c:delete val="1"/>
        <c:axPos val="l"/>
        <c:majorGridlines>
          <c:spPr>
            <a:ln>
              <a:solidFill>
                <a:srgbClr val="DCDCDC"/>
              </a:solidFill>
            </a:ln>
          </c:spPr>
        </c:majorGridlines>
        <c:numFmt formatCode="[$$-409]#,##0.000" sourceLinked="0"/>
        <c:majorTickMark val="cross"/>
        <c:minorTickMark val="none"/>
        <c:tickLblPos val="nextTo"/>
        <c:crossAx val="1"/>
        <c:crosses val="autoZero"/>
        <c:crossBetween val="midCat"/>
      </c:valAx>
    </c:plotArea>
    <c:legend>
      <c:legendPos val="b"/>
      <c:overlay val="0"/>
    </c:legend>
    <c:plotVisOnly val="1"/>
    <c:dispBlanksAs val="zero"/>
    <c:showDLblsOverMax val="1"/>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BD823DB-5D91-4230-8B20-5EDF0629B99B}" type="datetimeFigureOut">
              <a:rPr lang="en-US" smtClean="0"/>
              <a:t>2/2/20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D617182-E721-4C5D-A698-85D9F3B74799}" type="slidenum">
              <a:rPr lang="en-US" smtClean="0"/>
              <a:t>‹#›</a:t>
            </a:fld>
            <a:endParaRPr lang="en-US"/>
          </a:p>
        </p:txBody>
      </p:sp>
    </p:spTree>
    <p:extLst>
      <p:ext uri="{BB962C8B-B14F-4D97-AF65-F5344CB8AC3E}">
        <p14:creationId xmlns:p14="http://schemas.microsoft.com/office/powerpoint/2010/main" val="154655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8267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346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861C71-31B0-42FC-982C-7ADC6F56B7CC}" type="slidenum">
              <a:rPr lang="en-US" altLang="en-US" smtClean="0">
                <a:solidFill>
                  <a:srgbClr val="000000"/>
                </a:solidFill>
              </a:rPr>
              <a:pPr>
                <a:defRPr/>
              </a:pPr>
              <a:t>3</a:t>
            </a:fld>
            <a:endParaRPr lang="en-US" altLang="en-US" dirty="0">
              <a:solidFill>
                <a:srgbClr val="000000"/>
              </a:solidFill>
            </a:endParaRPr>
          </a:p>
        </p:txBody>
      </p:sp>
    </p:spTree>
    <p:extLst>
      <p:ext uri="{BB962C8B-B14F-4D97-AF65-F5344CB8AC3E}">
        <p14:creationId xmlns:p14="http://schemas.microsoft.com/office/powerpoint/2010/main" val="51495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695E2C-947B-4DCE-9D58-DD35369C3245}"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869574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5E2C-947B-4DCE-9D58-DD35369C3245}"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129937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5E2C-947B-4DCE-9D58-DD35369C3245}"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317660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5E2C-947B-4DCE-9D58-DD35369C3245}"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339941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695E2C-947B-4DCE-9D58-DD35369C3245}"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191197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95E2C-947B-4DCE-9D58-DD35369C3245}"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186085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95E2C-947B-4DCE-9D58-DD35369C3245}" type="datetimeFigureOut">
              <a:rPr lang="en-US" smtClean="0"/>
              <a:t>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178663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95E2C-947B-4DCE-9D58-DD35369C3245}" type="datetimeFigureOut">
              <a:rPr lang="en-US" smtClean="0"/>
              <a:t>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325305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95E2C-947B-4DCE-9D58-DD35369C3245}" type="datetimeFigureOut">
              <a:rPr lang="en-US" smtClean="0"/>
              <a:t>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348028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695E2C-947B-4DCE-9D58-DD35369C3245}"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234549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695E2C-947B-4DCE-9D58-DD35369C3245}"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7717D-DAD6-4C84-99EB-4F901C05BF6B}" type="slidenum">
              <a:rPr lang="en-US" smtClean="0"/>
              <a:t>‹#›</a:t>
            </a:fld>
            <a:endParaRPr lang="en-US"/>
          </a:p>
        </p:txBody>
      </p:sp>
    </p:spTree>
    <p:extLst>
      <p:ext uri="{BB962C8B-B14F-4D97-AF65-F5344CB8AC3E}">
        <p14:creationId xmlns:p14="http://schemas.microsoft.com/office/powerpoint/2010/main" val="292556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95E2C-947B-4DCE-9D58-DD35369C3245}" type="datetimeFigureOut">
              <a:rPr lang="en-US" smtClean="0"/>
              <a:t>2/2/20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7717D-DAD6-4C84-99EB-4F901C05BF6B}" type="slidenum">
              <a:rPr lang="en-US" smtClean="0"/>
              <a:t>‹#›</a:t>
            </a:fld>
            <a:endParaRPr lang="en-US"/>
          </a:p>
        </p:txBody>
      </p:sp>
    </p:spTree>
    <p:extLst>
      <p:ext uri="{BB962C8B-B14F-4D97-AF65-F5344CB8AC3E}">
        <p14:creationId xmlns:p14="http://schemas.microsoft.com/office/powerpoint/2010/main" val="332009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flipH="1">
            <a:off x="4549140" y="748286"/>
            <a:ext cx="45719" cy="5573650"/>
          </a:xfrm>
          <a:custGeom>
            <a:avLst/>
            <a:gdLst/>
            <a:ahLst/>
            <a:cxnLst/>
            <a:rect l="l" t="t" r="r" b="b"/>
            <a:pathLst>
              <a:path h="5549265">
                <a:moveTo>
                  <a:pt x="0" y="0"/>
                </a:moveTo>
                <a:lnTo>
                  <a:pt x="0" y="5548934"/>
                </a:lnTo>
              </a:path>
            </a:pathLst>
          </a:custGeom>
          <a:ln w="9144">
            <a:solidFill>
              <a:srgbClr val="1F487C"/>
            </a:solidFill>
          </a:ln>
        </p:spPr>
        <p:txBody>
          <a:bodyPr wrap="square" lIns="0" tIns="0" rIns="0" bIns="0" rtlCol="0"/>
          <a:lstStyle/>
          <a:p>
            <a:endParaRPr/>
          </a:p>
        </p:txBody>
      </p:sp>
      <p:sp>
        <p:nvSpPr>
          <p:cNvPr id="4" name="object 4"/>
          <p:cNvSpPr/>
          <p:nvPr/>
        </p:nvSpPr>
        <p:spPr>
          <a:xfrm>
            <a:off x="8991321" y="727331"/>
            <a:ext cx="45719" cy="5594351"/>
          </a:xfrm>
          <a:custGeom>
            <a:avLst/>
            <a:gdLst/>
            <a:ahLst/>
            <a:cxnLst/>
            <a:rect l="l" t="t" r="r" b="b"/>
            <a:pathLst>
              <a:path h="5573395">
                <a:moveTo>
                  <a:pt x="0" y="0"/>
                </a:moveTo>
                <a:lnTo>
                  <a:pt x="0" y="5573255"/>
                </a:lnTo>
              </a:path>
            </a:pathLst>
          </a:custGeom>
          <a:ln w="9144">
            <a:solidFill>
              <a:srgbClr val="1F487C"/>
            </a:solidFill>
          </a:ln>
        </p:spPr>
        <p:txBody>
          <a:bodyPr wrap="square" lIns="0" tIns="0" rIns="0" bIns="0" rtlCol="0"/>
          <a:lstStyle/>
          <a:p>
            <a:endParaRPr/>
          </a:p>
        </p:txBody>
      </p:sp>
      <p:sp>
        <p:nvSpPr>
          <p:cNvPr id="5" name="object 5"/>
          <p:cNvSpPr/>
          <p:nvPr/>
        </p:nvSpPr>
        <p:spPr>
          <a:xfrm>
            <a:off x="60963" y="775485"/>
            <a:ext cx="45719" cy="5550409"/>
          </a:xfrm>
          <a:custGeom>
            <a:avLst/>
            <a:gdLst/>
            <a:ahLst/>
            <a:cxnLst/>
            <a:rect l="l" t="t" r="r" b="b"/>
            <a:pathLst>
              <a:path w="15239" h="5549265">
                <a:moveTo>
                  <a:pt x="0" y="0"/>
                </a:moveTo>
                <a:lnTo>
                  <a:pt x="15212" y="5548934"/>
                </a:lnTo>
              </a:path>
            </a:pathLst>
          </a:custGeom>
          <a:ln w="9144">
            <a:solidFill>
              <a:srgbClr val="1F487C"/>
            </a:solidFill>
          </a:ln>
        </p:spPr>
        <p:txBody>
          <a:bodyPr wrap="square" lIns="0" tIns="0" rIns="0" bIns="0" rtlCol="0"/>
          <a:lstStyle/>
          <a:p>
            <a:endParaRPr/>
          </a:p>
        </p:txBody>
      </p:sp>
      <p:sp>
        <p:nvSpPr>
          <p:cNvPr id="6" name="object 6"/>
          <p:cNvSpPr/>
          <p:nvPr/>
        </p:nvSpPr>
        <p:spPr>
          <a:xfrm>
            <a:off x="106679" y="6321552"/>
            <a:ext cx="8884920" cy="0"/>
          </a:xfrm>
          <a:custGeom>
            <a:avLst/>
            <a:gdLst/>
            <a:ahLst/>
            <a:cxnLst/>
            <a:rect l="l" t="t" r="r" b="b"/>
            <a:pathLst>
              <a:path w="8884920">
                <a:moveTo>
                  <a:pt x="0" y="0"/>
                </a:moveTo>
                <a:lnTo>
                  <a:pt x="8884920" y="0"/>
                </a:lnTo>
              </a:path>
            </a:pathLst>
          </a:custGeom>
          <a:ln w="9144">
            <a:solidFill>
              <a:srgbClr val="1F487C"/>
            </a:solidFill>
          </a:ln>
        </p:spPr>
        <p:txBody>
          <a:bodyPr wrap="square" lIns="0" tIns="0" rIns="0" bIns="0" rtlCol="0"/>
          <a:lstStyle/>
          <a:p>
            <a:endParaRPr/>
          </a:p>
        </p:txBody>
      </p:sp>
      <p:sp>
        <p:nvSpPr>
          <p:cNvPr id="7" name="object 7"/>
          <p:cNvSpPr/>
          <p:nvPr/>
        </p:nvSpPr>
        <p:spPr>
          <a:xfrm>
            <a:off x="60963" y="727331"/>
            <a:ext cx="8930636" cy="45719"/>
          </a:xfrm>
          <a:custGeom>
            <a:avLst/>
            <a:gdLst/>
            <a:ahLst/>
            <a:cxnLst/>
            <a:rect l="l" t="t" r="r" b="b"/>
            <a:pathLst>
              <a:path w="8915400" h="24765">
                <a:moveTo>
                  <a:pt x="0" y="24256"/>
                </a:moveTo>
                <a:lnTo>
                  <a:pt x="8915400" y="0"/>
                </a:lnTo>
              </a:path>
            </a:pathLst>
          </a:custGeom>
          <a:ln w="9144">
            <a:solidFill>
              <a:srgbClr val="1F487C"/>
            </a:solidFill>
          </a:ln>
        </p:spPr>
        <p:txBody>
          <a:bodyPr wrap="square" lIns="0" tIns="0" rIns="0" bIns="0" rtlCol="0"/>
          <a:lstStyle/>
          <a:p>
            <a:endParaRPr/>
          </a:p>
        </p:txBody>
      </p:sp>
      <p:sp>
        <p:nvSpPr>
          <p:cNvPr id="8" name="object 8"/>
          <p:cNvSpPr txBox="1"/>
          <p:nvPr/>
        </p:nvSpPr>
        <p:spPr>
          <a:xfrm>
            <a:off x="178689" y="855559"/>
            <a:ext cx="4194101" cy="169277"/>
          </a:xfrm>
          <a:prstGeom prst="rect">
            <a:avLst/>
          </a:prstGeom>
        </p:spPr>
        <p:txBody>
          <a:bodyPr vert="horz" wrap="square" lIns="0" tIns="0" rIns="0" bIns="0" rtlCol="0">
            <a:spAutoFit/>
          </a:bodyPr>
          <a:lstStyle/>
          <a:p>
            <a:pPr marL="27939" marR="1341086"/>
            <a:r>
              <a:rPr sz="1100" b="1" u="sng" dirty="0">
                <a:solidFill>
                  <a:srgbClr val="1F487C"/>
                </a:solidFill>
                <a:latin typeface="Arial"/>
                <a:cs typeface="Arial"/>
              </a:rPr>
              <a:t>Program</a:t>
            </a:r>
            <a:r>
              <a:rPr sz="1100" b="1" u="sng" spc="-35" dirty="0">
                <a:solidFill>
                  <a:srgbClr val="1F487C"/>
                </a:solidFill>
                <a:latin typeface="Arial"/>
                <a:cs typeface="Arial"/>
              </a:rPr>
              <a:t> </a:t>
            </a:r>
            <a:r>
              <a:rPr sz="1100" b="1" u="sng" spc="-20" dirty="0">
                <a:solidFill>
                  <a:srgbClr val="1F487C"/>
                </a:solidFill>
                <a:latin typeface="Arial"/>
                <a:cs typeface="Arial"/>
              </a:rPr>
              <a:t>M</a:t>
            </a:r>
            <a:r>
              <a:rPr sz="1100" b="1" u="sng" dirty="0">
                <a:solidFill>
                  <a:srgbClr val="1F487C"/>
                </a:solidFill>
                <a:latin typeface="Arial"/>
                <a:cs typeface="Arial"/>
              </a:rPr>
              <a:t>anager</a:t>
            </a:r>
            <a:r>
              <a:rPr sz="1100" i="1" dirty="0">
                <a:solidFill>
                  <a:srgbClr val="1F487C"/>
                </a:solidFill>
                <a:latin typeface="Arial"/>
                <a:cs typeface="Arial"/>
              </a:rPr>
              <a:t>: </a:t>
            </a:r>
            <a:r>
              <a:rPr sz="1100" i="1" spc="-25" dirty="0">
                <a:solidFill>
                  <a:srgbClr val="1F487C"/>
                </a:solidFill>
                <a:latin typeface="Arial"/>
                <a:cs typeface="Arial"/>
              </a:rPr>
              <a:t> </a:t>
            </a:r>
            <a:r>
              <a:rPr lang="en-US" sz="1100" dirty="0">
                <a:solidFill>
                  <a:srgbClr val="1F487C"/>
                </a:solidFill>
                <a:latin typeface="Arial"/>
                <a:cs typeface="Arial"/>
              </a:rPr>
              <a:t>John smith</a:t>
            </a:r>
            <a:endParaRPr lang="en-US" sz="1100" dirty="0">
              <a:solidFill>
                <a:schemeClr val="accent1">
                  <a:lumMod val="50000"/>
                </a:schemeClr>
              </a:solidFill>
              <a:latin typeface="Arial"/>
              <a:cs typeface="Arial"/>
            </a:endParaRPr>
          </a:p>
        </p:txBody>
      </p:sp>
      <p:sp>
        <p:nvSpPr>
          <p:cNvPr id="9" name="object 9"/>
          <p:cNvSpPr txBox="1"/>
          <p:nvPr/>
        </p:nvSpPr>
        <p:spPr>
          <a:xfrm>
            <a:off x="6952593" y="388778"/>
            <a:ext cx="1884069" cy="276999"/>
          </a:xfrm>
          <a:prstGeom prst="rect">
            <a:avLst/>
          </a:prstGeom>
        </p:spPr>
        <p:txBody>
          <a:bodyPr vert="horz" wrap="square" lIns="0" tIns="0" rIns="0" bIns="0" rtlCol="0">
            <a:spAutoFit/>
          </a:bodyPr>
          <a:lstStyle/>
          <a:p>
            <a:pPr marL="12700"/>
            <a:r>
              <a:rPr lang="en-US" b="1" dirty="0">
                <a:solidFill>
                  <a:srgbClr val="1F487C"/>
                </a:solidFill>
                <a:latin typeface="Arial"/>
                <a:cs typeface="Arial"/>
              </a:rPr>
              <a:t>Jan 28, 2020</a:t>
            </a:r>
            <a:endParaRPr dirty="0">
              <a:latin typeface="Arial"/>
              <a:cs typeface="Arial"/>
            </a:endParaRPr>
          </a:p>
        </p:txBody>
      </p:sp>
      <p:sp>
        <p:nvSpPr>
          <p:cNvPr id="12" name="object 12"/>
          <p:cNvSpPr txBox="1"/>
          <p:nvPr/>
        </p:nvSpPr>
        <p:spPr>
          <a:xfrm>
            <a:off x="106679" y="6463071"/>
            <a:ext cx="7154020" cy="169277"/>
          </a:xfrm>
          <a:prstGeom prst="rect">
            <a:avLst/>
          </a:prstGeom>
        </p:spPr>
        <p:txBody>
          <a:bodyPr vert="horz" wrap="square" lIns="0" tIns="0" rIns="0" bIns="0" rtlCol="0">
            <a:spAutoFit/>
          </a:bodyPr>
          <a:lstStyle/>
          <a:p>
            <a:pPr marL="12700"/>
            <a:r>
              <a:rPr lang="en-US" sz="1100" b="1" u="sng" spc="-111" dirty="0">
                <a:solidFill>
                  <a:schemeClr val="accent1">
                    <a:lumMod val="50000"/>
                  </a:schemeClr>
                </a:solidFill>
                <a:latin typeface="Arial"/>
                <a:cs typeface="Arial"/>
              </a:rPr>
              <a:t>My</a:t>
            </a:r>
            <a:r>
              <a:rPr sz="1100" b="1" u="sng" spc="-71" dirty="0">
                <a:solidFill>
                  <a:schemeClr val="accent1">
                    <a:lumMod val="50000"/>
                  </a:schemeClr>
                </a:solidFill>
                <a:latin typeface="Arial"/>
                <a:cs typeface="Arial"/>
              </a:rPr>
              <a:t> </a:t>
            </a:r>
            <a:r>
              <a:rPr sz="1100" b="1" u="sng" dirty="0">
                <a:solidFill>
                  <a:schemeClr val="accent1">
                    <a:lumMod val="50000"/>
                  </a:schemeClr>
                </a:solidFill>
                <a:latin typeface="Arial"/>
                <a:cs typeface="Arial"/>
              </a:rPr>
              <a:t>Assess</a:t>
            </a:r>
            <a:r>
              <a:rPr sz="1100" b="1" u="sng" spc="-20" dirty="0">
                <a:solidFill>
                  <a:schemeClr val="accent1">
                    <a:lumMod val="50000"/>
                  </a:schemeClr>
                </a:solidFill>
                <a:latin typeface="Arial"/>
                <a:cs typeface="Arial"/>
              </a:rPr>
              <a:t>m</a:t>
            </a:r>
            <a:r>
              <a:rPr sz="1100" b="1" u="sng" dirty="0">
                <a:solidFill>
                  <a:schemeClr val="accent1">
                    <a:lumMod val="50000"/>
                  </a:schemeClr>
                </a:solidFill>
                <a:latin typeface="Arial"/>
                <a:cs typeface="Arial"/>
              </a:rPr>
              <a:t>en</a:t>
            </a:r>
            <a:r>
              <a:rPr sz="1100" b="1" u="sng" spc="-11" dirty="0">
                <a:solidFill>
                  <a:schemeClr val="accent1">
                    <a:lumMod val="50000"/>
                  </a:schemeClr>
                </a:solidFill>
                <a:latin typeface="Arial"/>
                <a:cs typeface="Arial"/>
              </a:rPr>
              <a:t>t</a:t>
            </a:r>
            <a:r>
              <a:rPr sz="1100" dirty="0">
                <a:solidFill>
                  <a:schemeClr val="accent1">
                    <a:lumMod val="50000"/>
                  </a:schemeClr>
                </a:solidFill>
                <a:latin typeface="Arial"/>
                <a:cs typeface="Arial"/>
              </a:rPr>
              <a:t>:</a:t>
            </a:r>
            <a:r>
              <a:rPr sz="1100" spc="-75" dirty="0">
                <a:solidFill>
                  <a:schemeClr val="accent1">
                    <a:lumMod val="50000"/>
                  </a:schemeClr>
                </a:solidFill>
                <a:latin typeface="Arial"/>
                <a:cs typeface="Arial"/>
              </a:rPr>
              <a:t> </a:t>
            </a:r>
            <a:endParaRPr sz="1100" dirty="0">
              <a:solidFill>
                <a:schemeClr val="accent1">
                  <a:lumMod val="50000"/>
                </a:schemeClr>
              </a:solidFill>
              <a:latin typeface="Arial"/>
              <a:cs typeface="Arial"/>
            </a:endParaRPr>
          </a:p>
        </p:txBody>
      </p:sp>
      <p:sp>
        <p:nvSpPr>
          <p:cNvPr id="13" name="object 13"/>
          <p:cNvSpPr txBox="1"/>
          <p:nvPr/>
        </p:nvSpPr>
        <p:spPr>
          <a:xfrm>
            <a:off x="8402795" y="6463071"/>
            <a:ext cx="539115" cy="215444"/>
          </a:xfrm>
          <a:prstGeom prst="rect">
            <a:avLst/>
          </a:prstGeom>
        </p:spPr>
        <p:txBody>
          <a:bodyPr vert="horz" wrap="square" lIns="0" tIns="0" rIns="0" bIns="0" rtlCol="0">
            <a:spAutoFit/>
          </a:bodyPr>
          <a:lstStyle/>
          <a:p>
            <a:pPr marL="12700"/>
            <a:r>
              <a:rPr sz="1400" spc="-11" dirty="0">
                <a:solidFill>
                  <a:schemeClr val="accent1">
                    <a:lumMod val="50000"/>
                  </a:schemeClr>
                </a:solidFill>
                <a:latin typeface="Arial"/>
                <a:cs typeface="Arial"/>
              </a:rPr>
              <a:t>F</a:t>
            </a:r>
            <a:r>
              <a:rPr sz="1400" dirty="0">
                <a:solidFill>
                  <a:schemeClr val="accent1">
                    <a:lumMod val="50000"/>
                  </a:schemeClr>
                </a:solidFill>
                <a:latin typeface="Arial"/>
                <a:cs typeface="Arial"/>
              </a:rPr>
              <a:t>O</a:t>
            </a:r>
            <a:r>
              <a:rPr sz="1400" spc="-11" dirty="0">
                <a:solidFill>
                  <a:schemeClr val="accent1">
                    <a:lumMod val="50000"/>
                  </a:schemeClr>
                </a:solidFill>
                <a:latin typeface="Arial"/>
                <a:cs typeface="Arial"/>
              </a:rPr>
              <a:t>U</a:t>
            </a:r>
            <a:r>
              <a:rPr sz="1400" dirty="0">
                <a:solidFill>
                  <a:schemeClr val="accent1">
                    <a:lumMod val="50000"/>
                  </a:schemeClr>
                </a:solidFill>
                <a:latin typeface="Arial"/>
                <a:cs typeface="Arial"/>
              </a:rPr>
              <a:t>O</a:t>
            </a:r>
          </a:p>
        </p:txBody>
      </p:sp>
      <p:sp>
        <p:nvSpPr>
          <p:cNvPr id="15" name="Rectangle 14"/>
          <p:cNvSpPr/>
          <p:nvPr/>
        </p:nvSpPr>
        <p:spPr>
          <a:xfrm>
            <a:off x="171268" y="387099"/>
            <a:ext cx="1099468" cy="400110"/>
          </a:xfrm>
          <a:prstGeom prst="rect">
            <a:avLst/>
          </a:prstGeom>
        </p:spPr>
        <p:txBody>
          <a:bodyPr wrap="none">
            <a:spAutoFit/>
          </a:bodyPr>
          <a:lstStyle/>
          <a:p>
            <a:r>
              <a:rPr lang="en-US" sz="2000" b="1" spc="-131" dirty="0">
                <a:solidFill>
                  <a:schemeClr val="accent1">
                    <a:lumMod val="50000"/>
                  </a:schemeClr>
                </a:solidFill>
                <a:latin typeface="Arial" panose="020B0604020202020204" pitchFamily="34" charset="0"/>
                <a:cs typeface="Arial" panose="020B0604020202020204" pitchFamily="34" charset="0"/>
              </a:rPr>
              <a:t>Multirole</a:t>
            </a:r>
            <a:endParaRPr lang="en-US" sz="2000" b="1" dirty="0">
              <a:solidFill>
                <a:schemeClr val="accent1">
                  <a:lumMod val="50000"/>
                </a:schemeClr>
              </a:solidFill>
              <a:latin typeface="Arial" panose="020B0604020202020204" pitchFamily="34" charset="0"/>
              <a:cs typeface="Arial" panose="020B0604020202020204" pitchFamily="34" charset="0"/>
            </a:endParaRPr>
          </a:p>
        </p:txBody>
      </p:sp>
      <p:sp>
        <p:nvSpPr>
          <p:cNvPr id="16" name="object 8">
            <a:extLst>
              <a:ext uri="{FF2B5EF4-FFF2-40B4-BE49-F238E27FC236}">
                <a16:creationId xmlns:a16="http://schemas.microsoft.com/office/drawing/2014/main" id="{8EBCD598-3589-0846-AD12-E1E8105E2558}"/>
              </a:ext>
            </a:extLst>
          </p:cNvPr>
          <p:cNvSpPr txBox="1"/>
          <p:nvPr/>
        </p:nvSpPr>
        <p:spPr>
          <a:xfrm>
            <a:off x="171269" y="1043543"/>
            <a:ext cx="4194101" cy="169277"/>
          </a:xfrm>
          <a:prstGeom prst="rect">
            <a:avLst/>
          </a:prstGeom>
        </p:spPr>
        <p:txBody>
          <a:bodyPr vert="horz" wrap="square" lIns="0" tIns="0" rIns="0" bIns="0" rtlCol="0">
            <a:spAutoFit/>
          </a:bodyPr>
          <a:lstStyle/>
          <a:p>
            <a:pPr marL="27939" marR="1341086"/>
            <a:r>
              <a:rPr sz="1100" b="1" u="sng" dirty="0">
                <a:solidFill>
                  <a:srgbClr val="1F487C"/>
                </a:solidFill>
                <a:latin typeface="Arial"/>
                <a:cs typeface="Arial"/>
              </a:rPr>
              <a:t>Level</a:t>
            </a:r>
            <a:r>
              <a:rPr sz="1100" dirty="0">
                <a:solidFill>
                  <a:srgbClr val="1F487C"/>
                </a:solidFill>
                <a:latin typeface="Arial"/>
                <a:cs typeface="Arial"/>
              </a:rPr>
              <a:t>: </a:t>
            </a:r>
            <a:r>
              <a:rPr sz="1100" spc="-25" dirty="0">
                <a:solidFill>
                  <a:srgbClr val="1F487C"/>
                </a:solidFill>
                <a:latin typeface="Arial"/>
                <a:cs typeface="Arial"/>
              </a:rPr>
              <a:t> </a:t>
            </a:r>
            <a:r>
              <a:rPr lang="en-US" sz="1100" dirty="0">
                <a:solidFill>
                  <a:srgbClr val="1F487C"/>
                </a:solidFill>
                <a:latin typeface="Arial"/>
                <a:cs typeface="Arial"/>
              </a:rPr>
              <a:t>Level II</a:t>
            </a:r>
            <a:endParaRPr sz="1100" dirty="0">
              <a:latin typeface="Arial"/>
              <a:cs typeface="Arial"/>
            </a:endParaRPr>
          </a:p>
        </p:txBody>
      </p:sp>
      <p:sp>
        <p:nvSpPr>
          <p:cNvPr id="17" name="object 8">
            <a:extLst>
              <a:ext uri="{FF2B5EF4-FFF2-40B4-BE49-F238E27FC236}">
                <a16:creationId xmlns:a16="http://schemas.microsoft.com/office/drawing/2014/main" id="{B4E4A7BF-DEBC-6E42-A426-8B5DBDE2AFE1}"/>
              </a:ext>
            </a:extLst>
          </p:cNvPr>
          <p:cNvSpPr txBox="1"/>
          <p:nvPr/>
        </p:nvSpPr>
        <p:spPr>
          <a:xfrm>
            <a:off x="174375" y="1484829"/>
            <a:ext cx="4194101" cy="479618"/>
          </a:xfrm>
          <a:prstGeom prst="rect">
            <a:avLst/>
          </a:prstGeom>
        </p:spPr>
        <p:txBody>
          <a:bodyPr vert="horz" wrap="square" lIns="0" tIns="0" rIns="0" bIns="0" rtlCol="0">
            <a:spAutoFit/>
          </a:bodyPr>
          <a:lstStyle/>
          <a:p>
            <a:pPr marL="12700">
              <a:spcBef>
                <a:spcPts val="795"/>
              </a:spcBef>
            </a:pPr>
            <a:r>
              <a:rPr sz="1100" b="1" u="sng" dirty="0">
                <a:solidFill>
                  <a:srgbClr val="1F487C"/>
                </a:solidFill>
                <a:latin typeface="Arial"/>
                <a:cs typeface="Arial"/>
              </a:rPr>
              <a:t>Program</a:t>
            </a:r>
            <a:r>
              <a:rPr sz="1100" b="1" u="sng" spc="-40" dirty="0">
                <a:solidFill>
                  <a:srgbClr val="1F487C"/>
                </a:solidFill>
                <a:latin typeface="Arial"/>
                <a:cs typeface="Arial"/>
              </a:rPr>
              <a:t> </a:t>
            </a:r>
            <a:r>
              <a:rPr sz="1100" b="1" u="sng" spc="-11" dirty="0">
                <a:solidFill>
                  <a:srgbClr val="1F487C"/>
                </a:solidFill>
                <a:latin typeface="Arial"/>
                <a:cs typeface="Arial"/>
              </a:rPr>
              <a:t>D</a:t>
            </a:r>
            <a:r>
              <a:rPr sz="1100" b="1" u="sng" dirty="0">
                <a:solidFill>
                  <a:srgbClr val="1F487C"/>
                </a:solidFill>
                <a:latin typeface="Arial"/>
                <a:cs typeface="Arial"/>
              </a:rPr>
              <a:t>escriptio</a:t>
            </a:r>
            <a:r>
              <a:rPr sz="1100" b="1" u="sng" spc="-15" dirty="0">
                <a:solidFill>
                  <a:srgbClr val="1F487C"/>
                </a:solidFill>
                <a:latin typeface="Arial"/>
                <a:cs typeface="Arial"/>
              </a:rPr>
              <a:t>n</a:t>
            </a:r>
            <a:r>
              <a:rPr sz="1100" dirty="0">
                <a:solidFill>
                  <a:srgbClr val="1F487C"/>
                </a:solidFill>
                <a:latin typeface="Arial"/>
                <a:cs typeface="Arial"/>
              </a:rPr>
              <a:t>:</a:t>
            </a:r>
            <a:endParaRPr sz="1100" dirty="0">
              <a:latin typeface="Arial"/>
              <a:cs typeface="Arial"/>
            </a:endParaRPr>
          </a:p>
          <a:p>
            <a:pPr marL="27939" marR="5080">
              <a:spcBef>
                <a:spcPts val="1065"/>
              </a:spcBef>
            </a:pPr>
            <a:r>
              <a:rPr lang="en-US" sz="1100" spc="-11" dirty="0">
                <a:solidFill>
                  <a:srgbClr val="1F487C"/>
                </a:solidFill>
                <a:latin typeface="Arial"/>
                <a:cs typeface="Arial"/>
              </a:rPr>
              <a:t>&lt;p&gt;&lt;em style="color: rgb(31, 72, 124);"&gt;The &lt;/em&gt;&lt;strong style="color: rgb(31, 72, 124);"&gt;&lt;em&gt;Tactical&lt;/em&gt;&lt;/strong&gt;&lt;em style="color: rgb(31, 72, 124);"&gt; &lt;u&gt;Communications&lt;/u&gt; &lt;/em&gt;&lt;span style="color: rgb(31, 72, 124);"&gt;(TA) Modernization Program is upgrading existing LMR systems used by officers, including component equipment. By improving interoperability, coverage, capacity, reliability, and encryption, the TA Program modernization effort provides critical communications support.&lt;/span&gt;&lt;/p&gt;&lt;p&gt;&lt;span style="color: rgb(31, 72, 124);"&gt;The Tactical Communications (TA) Modernization Program is upgrading existing LMR systems used by officers, including component equipment. By improving interoperability, coverage, capacity, reliability, and encryption, the TA Program modernization effort provides critical communications support&lt;/span&gt;&lt;/p&gt;&lt;p&gt;&lt;br&gt;&lt;/p&gt;&lt;p class="ql-indent-1 ql-align-right"&gt;&lt;span style="color: rgb(31, 72, 124);"&gt;The Tactical Communications (TA) Modernization Program is upgrading existing LMR systems used by officers, including component equipment. By improving interoperability, coverage, capacity, reliability, and encryption, the TA Program modernization effort provides critical communications support.&lt;/span&gt;&lt;/p&gt;</a:t>
            </a:r>
            <a:endParaRPr lang="en-US" sz="1100" dirty="0">
              <a:solidFill>
                <a:schemeClr val="accent1">
                  <a:lumMod val="50000"/>
                </a:schemeClr>
              </a:solidFill>
              <a:latin typeface="Arial"/>
              <a:cs typeface="Arial"/>
            </a:endParaRPr>
          </a:p>
        </p:txBody>
      </p:sp>
      <p:sp>
        <p:nvSpPr>
          <p:cNvPr id="18" name="object 8">
            <a:extLst>
              <a:ext uri="{FF2B5EF4-FFF2-40B4-BE49-F238E27FC236}">
                <a16:creationId xmlns:a16="http://schemas.microsoft.com/office/drawing/2014/main" id="{D2ED88FA-BDD4-1D4B-8F11-CC3A610C6D53}"/>
              </a:ext>
            </a:extLst>
          </p:cNvPr>
          <p:cNvSpPr txBox="1"/>
          <p:nvPr/>
        </p:nvSpPr>
        <p:spPr>
          <a:xfrm>
            <a:off x="171268" y="1228434"/>
            <a:ext cx="4194101" cy="169277"/>
          </a:xfrm>
          <a:prstGeom prst="rect">
            <a:avLst/>
          </a:prstGeom>
        </p:spPr>
        <p:txBody>
          <a:bodyPr vert="horz" wrap="square" lIns="0" tIns="0" rIns="0" bIns="0" rtlCol="0">
            <a:spAutoFit/>
          </a:bodyPr>
          <a:lstStyle/>
          <a:p>
            <a:pPr marL="12700" indent="15240"/>
            <a:r>
              <a:rPr sz="1100" b="1" u="sng" dirty="0">
                <a:solidFill>
                  <a:srgbClr val="1F487C"/>
                </a:solidFill>
                <a:latin typeface="Arial"/>
                <a:cs typeface="Arial"/>
              </a:rPr>
              <a:t>Program</a:t>
            </a:r>
            <a:r>
              <a:rPr sz="1100" b="1" u="sng" spc="-35" dirty="0">
                <a:solidFill>
                  <a:srgbClr val="1F487C"/>
                </a:solidFill>
                <a:latin typeface="Arial"/>
                <a:cs typeface="Arial"/>
              </a:rPr>
              <a:t> </a:t>
            </a:r>
            <a:r>
              <a:rPr sz="1100" b="1" u="sng" spc="-115" dirty="0">
                <a:solidFill>
                  <a:srgbClr val="1F487C"/>
                </a:solidFill>
                <a:latin typeface="Arial"/>
                <a:cs typeface="Arial"/>
              </a:rPr>
              <a:t>T</a:t>
            </a:r>
            <a:r>
              <a:rPr sz="1100" b="1" u="sng" dirty="0">
                <a:solidFill>
                  <a:srgbClr val="1F487C"/>
                </a:solidFill>
                <a:latin typeface="Arial"/>
                <a:cs typeface="Arial"/>
              </a:rPr>
              <a:t>ype</a:t>
            </a:r>
            <a:r>
              <a:rPr sz="1100" dirty="0">
                <a:solidFill>
                  <a:srgbClr val="1F487C"/>
                </a:solidFill>
                <a:latin typeface="Arial"/>
                <a:cs typeface="Arial"/>
              </a:rPr>
              <a:t>: </a:t>
            </a:r>
            <a:r>
              <a:rPr lang="en-US" sz="1100" dirty="0">
                <a:solidFill>
                  <a:srgbClr val="1F487C"/>
                </a:solidFill>
                <a:latin typeface="Arial"/>
                <a:cs typeface="Arial"/>
              </a:rPr>
              <a:t>Mixed</a:t>
            </a:r>
            <a:endParaRPr sz="1100" dirty="0">
              <a:latin typeface="Arial"/>
              <a:cs typeface="Arial"/>
            </a:endParaRPr>
          </a:p>
        </p:txBody>
      </p:sp>
      <p:sp>
        <p:nvSpPr>
          <p:cNvPr id="2" name="TextBox 1">
            <a:extLst>
              <a:ext uri="{FF2B5EF4-FFF2-40B4-BE49-F238E27FC236}">
                <a16:creationId xmlns:a16="http://schemas.microsoft.com/office/drawing/2014/main" id="{214DCD72-18FF-704F-A947-12F760D720A1}"/>
              </a:ext>
            </a:extLst>
          </p:cNvPr>
          <p:cNvSpPr txBox="1"/>
          <p:nvPr/>
        </p:nvSpPr>
        <p:spPr>
          <a:xfrm>
            <a:off x="10585174" y="1262270"/>
            <a:ext cx="184731" cy="369332"/>
          </a:xfrm>
          <a:prstGeom prst="rect">
            <a:avLst/>
          </a:prstGeom>
          <a:noFill/>
        </p:spPr>
        <p:txBody>
          <a:bodyPr wrap="none" rtlCol="0">
            <a:spAutoFit/>
          </a:bodyPr>
          <a:lstStyle/>
          <a:p>
            <a:endParaRPr lang="en-US"/>
          </a:p>
        </p:txBody>
      </p:sp>
      <p:pic>
        <p:nvPicPr>
          <p:cNvPr id="23" name="Picture 22">
            <a:extLst>
              <a:ext uri="{FF2B5EF4-FFF2-40B4-BE49-F238E27FC236}">
                <a16:creationId xmlns:a16="http://schemas.microsoft.com/office/drawing/2014/main" id="{B42FE6E9-02B0-6E4A-A890-0D07B08AE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90" y="1484829"/>
            <a:ext cx="4241800" cy="4114800"/>
          </a:xfrm>
          <a:prstGeom prst="rect">
            <a:avLst/>
          </a:prstGeom>
        </p:spPr>
      </p:pic>
    </p:spTree>
    <p:extLst>
      <p:ext uri="{BB962C8B-B14F-4D97-AF65-F5344CB8AC3E}">
        <p14:creationId xmlns:p14="http://schemas.microsoft.com/office/powerpoint/2010/main" val="13533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0" y="3581400"/>
            <a:ext cx="0" cy="2819400"/>
          </a:xfrm>
          <a:custGeom>
            <a:avLst/>
            <a:gdLst/>
            <a:ahLst/>
            <a:cxnLst/>
            <a:rect l="l" t="t" r="r" b="b"/>
            <a:pathLst>
              <a:path h="2819400">
                <a:moveTo>
                  <a:pt x="0" y="0"/>
                </a:moveTo>
                <a:lnTo>
                  <a:pt x="0" y="2819400"/>
                </a:lnTo>
              </a:path>
            </a:pathLst>
          </a:custGeom>
          <a:ln w="9144">
            <a:solidFill>
              <a:srgbClr val="1F487C"/>
            </a:solidFill>
          </a:ln>
        </p:spPr>
        <p:txBody>
          <a:bodyPr wrap="square" lIns="0" tIns="0" rIns="0" bIns="0" rtlCol="0"/>
          <a:lstStyle/>
          <a:p>
            <a:endParaRPr/>
          </a:p>
        </p:txBody>
      </p:sp>
      <p:sp>
        <p:nvSpPr>
          <p:cNvPr id="4" name="object 4"/>
          <p:cNvSpPr/>
          <p:nvPr/>
        </p:nvSpPr>
        <p:spPr>
          <a:xfrm>
            <a:off x="99849" y="3581399"/>
            <a:ext cx="8891119" cy="45719"/>
          </a:xfrm>
          <a:custGeom>
            <a:avLst/>
            <a:gdLst/>
            <a:ahLst/>
            <a:cxnLst/>
            <a:rect l="l" t="t" r="r" b="b"/>
            <a:pathLst>
              <a:path w="8915400">
                <a:moveTo>
                  <a:pt x="0" y="0"/>
                </a:moveTo>
                <a:lnTo>
                  <a:pt x="8915400" y="0"/>
                </a:lnTo>
              </a:path>
            </a:pathLst>
          </a:custGeom>
          <a:ln w="9144">
            <a:solidFill>
              <a:srgbClr val="1F487C"/>
            </a:solidFill>
          </a:ln>
        </p:spPr>
        <p:txBody>
          <a:bodyPr wrap="square" lIns="0" tIns="0" rIns="0" bIns="0" rtlCol="0"/>
          <a:lstStyle/>
          <a:p>
            <a:endParaRPr/>
          </a:p>
        </p:txBody>
      </p:sp>
      <p:sp>
        <p:nvSpPr>
          <p:cNvPr id="5" name="object 5"/>
          <p:cNvSpPr/>
          <p:nvPr/>
        </p:nvSpPr>
        <p:spPr>
          <a:xfrm>
            <a:off x="8985885" y="611124"/>
            <a:ext cx="6985" cy="5789931"/>
          </a:xfrm>
          <a:custGeom>
            <a:avLst/>
            <a:gdLst/>
            <a:ahLst/>
            <a:cxnLst/>
            <a:rect l="l" t="t" r="r" b="b"/>
            <a:pathLst>
              <a:path w="6984" h="5789930">
                <a:moveTo>
                  <a:pt x="6858" y="0"/>
                </a:moveTo>
                <a:lnTo>
                  <a:pt x="0" y="5789866"/>
                </a:lnTo>
              </a:path>
            </a:pathLst>
          </a:custGeom>
          <a:ln w="9144">
            <a:solidFill>
              <a:srgbClr val="1F487C"/>
            </a:solidFill>
          </a:ln>
        </p:spPr>
        <p:txBody>
          <a:bodyPr wrap="square" lIns="0" tIns="0" rIns="0" bIns="0" rtlCol="0"/>
          <a:lstStyle/>
          <a:p>
            <a:endParaRPr/>
          </a:p>
        </p:txBody>
      </p:sp>
      <p:sp>
        <p:nvSpPr>
          <p:cNvPr id="6" name="object 6"/>
          <p:cNvSpPr/>
          <p:nvPr/>
        </p:nvSpPr>
        <p:spPr>
          <a:xfrm>
            <a:off x="63296" y="612837"/>
            <a:ext cx="50800" cy="5789931"/>
          </a:xfrm>
          <a:custGeom>
            <a:avLst/>
            <a:gdLst/>
            <a:ahLst/>
            <a:cxnLst/>
            <a:rect l="l" t="t" r="r" b="b"/>
            <a:pathLst>
              <a:path w="50800" h="5789930">
                <a:moveTo>
                  <a:pt x="50411" y="0"/>
                </a:moveTo>
                <a:lnTo>
                  <a:pt x="0" y="5789866"/>
                </a:lnTo>
              </a:path>
            </a:pathLst>
          </a:custGeom>
          <a:ln w="9144">
            <a:solidFill>
              <a:srgbClr val="1F487C"/>
            </a:solidFill>
          </a:ln>
        </p:spPr>
        <p:txBody>
          <a:bodyPr wrap="square" lIns="0" tIns="0" rIns="0" bIns="0" rtlCol="0"/>
          <a:lstStyle/>
          <a:p>
            <a:endParaRPr/>
          </a:p>
        </p:txBody>
      </p:sp>
      <p:sp>
        <p:nvSpPr>
          <p:cNvPr id="7" name="object 7"/>
          <p:cNvSpPr/>
          <p:nvPr/>
        </p:nvSpPr>
        <p:spPr>
          <a:xfrm flipV="1">
            <a:off x="114096" y="562921"/>
            <a:ext cx="8883311" cy="45719"/>
          </a:xfrm>
          <a:custGeom>
            <a:avLst/>
            <a:gdLst/>
            <a:ahLst/>
            <a:cxnLst/>
            <a:rect l="l" t="t" r="r" b="b"/>
            <a:pathLst>
              <a:path w="8863330">
                <a:moveTo>
                  <a:pt x="0" y="0"/>
                </a:moveTo>
                <a:lnTo>
                  <a:pt x="8862949" y="0"/>
                </a:lnTo>
              </a:path>
            </a:pathLst>
          </a:custGeom>
          <a:ln w="9144">
            <a:solidFill>
              <a:srgbClr val="1F487C"/>
            </a:solidFill>
          </a:ln>
        </p:spPr>
        <p:txBody>
          <a:bodyPr wrap="square" lIns="0" tIns="0" rIns="0" bIns="0" rtlCol="0"/>
          <a:lstStyle/>
          <a:p>
            <a:endParaRPr/>
          </a:p>
        </p:txBody>
      </p:sp>
      <p:sp>
        <p:nvSpPr>
          <p:cNvPr id="8" name="object 8"/>
          <p:cNvSpPr txBox="1"/>
          <p:nvPr/>
        </p:nvSpPr>
        <p:spPr>
          <a:xfrm>
            <a:off x="205631" y="1945196"/>
            <a:ext cx="8634095" cy="153888"/>
          </a:xfrm>
          <a:prstGeom prst="rect">
            <a:avLst/>
          </a:prstGeom>
        </p:spPr>
        <p:txBody>
          <a:bodyPr vert="horz" wrap="square" lIns="0" tIns="0" rIns="0" bIns="0" rtlCol="0">
            <a:spAutoFit/>
          </a:bodyPr>
          <a:lstStyle/>
          <a:p>
            <a:pPr marL="109852">
              <a:spcBef>
                <a:spcPts val="800"/>
              </a:spcBef>
            </a:pPr>
            <a:r>
              <a:rPr sz="1000" b="1" spc="-11">
                <a:solidFill>
                  <a:srgbClr val="1F487C"/>
                </a:solidFill>
                <a:latin typeface="Arial"/>
                <a:cs typeface="Arial"/>
              </a:rPr>
              <a:t>D</a:t>
            </a:r>
            <a:r>
              <a:rPr sz="1000" b="1">
                <a:solidFill>
                  <a:srgbClr val="1F487C"/>
                </a:solidFill>
                <a:latin typeface="Arial"/>
                <a:cs typeface="Arial"/>
              </a:rPr>
              <a:t>ri</a:t>
            </a:r>
            <a:r>
              <a:rPr sz="1000" b="1" spc="5">
                <a:solidFill>
                  <a:srgbClr val="1F487C"/>
                </a:solidFill>
                <a:latin typeface="Arial"/>
                <a:cs typeface="Arial"/>
              </a:rPr>
              <a:t>v</a:t>
            </a:r>
            <a:r>
              <a:rPr sz="1000" b="1">
                <a:solidFill>
                  <a:srgbClr val="1F487C"/>
                </a:solidFill>
                <a:latin typeface="Arial"/>
                <a:cs typeface="Arial"/>
              </a:rPr>
              <a:t>ers</a:t>
            </a:r>
            <a:r>
              <a:rPr sz="1000" b="1" i="1">
                <a:solidFill>
                  <a:srgbClr val="1F487C"/>
                </a:solidFill>
                <a:latin typeface="Arial"/>
                <a:cs typeface="Arial"/>
              </a:rPr>
              <a:t>:</a:t>
            </a:r>
            <a:endParaRPr lang="en-US" sz="1000" b="1" i="1" dirty="0">
              <a:solidFill>
                <a:srgbClr val="1F487C"/>
              </a:solidFill>
              <a:latin typeface="Arial"/>
              <a:cs typeface="Arial"/>
            </a:endParaRPr>
          </a:p>
          <a:p>
            <a:pPr marL="320040" indent="-205740" algn="l" fontAlgn="t">
              <a:lnSpc>
                <a:spcPct val="120000"/>
              </a:lnSpc>
              <a:buFont typeface="Arial"/>
              <a:buChar char="•"/>
            </a:pPr>
            <a:r>
              <a:rPr lang="en-US" sz="1000" b="1" u="sng">
                <a:solidFill>
                  <a:srgbClr val="44546A"/>
                </a:solidFill>
                <a:latin typeface="Arial"/>
              </a:rPr>
              <a:t>Staffing</a:t>
            </a:r>
            <a:r>
              <a:rPr lang="en-US" sz="1000" b="0">
                <a:solidFill>
                  <a:srgbClr val="44546A"/>
                </a:solidFill>
                <a:latin typeface="Arial"/>
              </a:rPr>
              <a:t> : this is being under performance review </a:t>
            </a:r>
          </a:p>
          <a:p>
            <a:pPr marL="320040" indent="-205740" algn="l" fontAlgn="t">
              <a:lnSpc>
                <a:spcPct val="120000"/>
              </a:lnSpc>
              <a:buFont typeface="Arial"/>
              <a:buChar char="•"/>
            </a:pPr>
            <a:r>
              <a:rPr lang="en-US" sz="1000" b="1" u="sng">
                <a:solidFill>
                  <a:srgbClr val="44546A"/>
                </a:solidFill>
                <a:latin typeface="Arial"/>
              </a:rPr>
              <a:t>Cost</a:t>
            </a:r>
            <a:r>
              <a:rPr lang="en-US" sz="1000" b="0">
                <a:solidFill>
                  <a:srgbClr val="44546A"/>
                </a:solidFill>
                <a:latin typeface="Arial"/>
              </a:rPr>
              <a:t> : this is being under performance review </a:t>
            </a:r>
          </a:p>
          <a:p>
            <a:pPr marL="320040" indent="-205740" algn="l" fontAlgn="t">
              <a:lnSpc>
                <a:spcPct val="120000"/>
              </a:lnSpc>
              <a:buFont typeface="Arial"/>
              <a:buChar char="•"/>
            </a:pPr>
            <a:r>
              <a:rPr lang="en-US" sz="1000" b="1" u="sng">
                <a:solidFill>
                  <a:srgbClr val="44546A"/>
                </a:solidFill>
                <a:latin typeface="Arial"/>
              </a:rPr>
              <a:t>Performance</a:t>
            </a:r>
            <a:r>
              <a:rPr lang="en-US" sz="1000" b="0">
                <a:solidFill>
                  <a:srgbClr val="44546A"/>
                </a:solidFill>
                <a:latin typeface="Arial"/>
              </a:rPr>
              <a:t> : this is being under performance review </a:t>
            </a:r>
          </a:p>
          <a:p>
            <a:endParaRPr lang="en-US" sz="1000" b="0">
              <a:solidFill>
                <a:srgbClr val="44546A"/>
              </a:solidFill>
              <a:latin typeface="Arial"/>
            </a:endParaRPr>
          </a:p>
        </p:txBody>
      </p:sp>
      <p:sp>
        <p:nvSpPr>
          <p:cNvPr id="10" name="object 10"/>
          <p:cNvSpPr/>
          <p:nvPr/>
        </p:nvSpPr>
        <p:spPr>
          <a:xfrm>
            <a:off x="4642678" y="3854314"/>
            <a:ext cx="4284345" cy="2530565"/>
          </a:xfrm>
          <a:custGeom>
            <a:avLst/>
            <a:gdLst/>
            <a:ahLst/>
            <a:cxnLst/>
            <a:rect l="l" t="t" r="r" b="b"/>
            <a:pathLst>
              <a:path w="4284345" h="2616835">
                <a:moveTo>
                  <a:pt x="0" y="2616708"/>
                </a:moveTo>
                <a:lnTo>
                  <a:pt x="4283963" y="2616708"/>
                </a:lnTo>
                <a:lnTo>
                  <a:pt x="4283963" y="0"/>
                </a:lnTo>
                <a:lnTo>
                  <a:pt x="0" y="0"/>
                </a:lnTo>
                <a:lnTo>
                  <a:pt x="0" y="2616708"/>
                </a:lnTo>
                <a:close/>
              </a:path>
            </a:pathLst>
          </a:custGeom>
          <a:ln w="9144">
            <a:solidFill>
              <a:srgbClr val="FFFFFF"/>
            </a:solidFill>
          </a:ln>
        </p:spPr>
        <p:txBody>
          <a:bodyPr wrap="square" lIns="0" tIns="0" rIns="0" bIns="0" rtlCol="0"/>
          <a:lstStyle/>
          <a:p>
            <a:endParaRPr/>
          </a:p>
        </p:txBody>
      </p:sp>
      <p:sp>
        <p:nvSpPr>
          <p:cNvPr id="11" name="object 11"/>
          <p:cNvSpPr txBox="1"/>
          <p:nvPr/>
        </p:nvSpPr>
        <p:spPr>
          <a:xfrm>
            <a:off x="6926713" y="224466"/>
            <a:ext cx="1909950" cy="276999"/>
          </a:xfrm>
          <a:prstGeom prst="rect">
            <a:avLst/>
          </a:prstGeom>
        </p:spPr>
        <p:txBody>
          <a:bodyPr vert="horz" wrap="square" lIns="0" tIns="0" rIns="0" bIns="0" rtlCol="0">
            <a:spAutoFit/>
          </a:bodyPr>
          <a:lstStyle/>
          <a:p>
            <a:pPr marL="12700"/>
            <a:r>
              <a:rPr lang="en-US" b="1" dirty="0">
                <a:solidFill>
                  <a:srgbClr val="1F487C"/>
                </a:solidFill>
                <a:latin typeface="Arial"/>
                <a:cs typeface="Arial"/>
              </a:rPr>
              <a:t>Jan 28, 2020</a:t>
            </a:r>
          </a:p>
        </p:txBody>
      </p:sp>
      <p:sp>
        <p:nvSpPr>
          <p:cNvPr id="12" name="object 12"/>
          <p:cNvSpPr/>
          <p:nvPr/>
        </p:nvSpPr>
        <p:spPr>
          <a:xfrm>
            <a:off x="66773" y="6396605"/>
            <a:ext cx="8914768" cy="45719"/>
          </a:xfrm>
          <a:custGeom>
            <a:avLst/>
            <a:gdLst/>
            <a:ahLst/>
            <a:cxnLst/>
            <a:rect l="l" t="t" r="r" b="b"/>
            <a:pathLst>
              <a:path w="8915400">
                <a:moveTo>
                  <a:pt x="0" y="0"/>
                </a:moveTo>
                <a:lnTo>
                  <a:pt x="8915400" y="0"/>
                </a:lnTo>
              </a:path>
            </a:pathLst>
          </a:custGeom>
          <a:ln w="9144">
            <a:solidFill>
              <a:srgbClr val="1F487C"/>
            </a:solidFill>
          </a:ln>
        </p:spPr>
        <p:txBody>
          <a:bodyPr wrap="square" lIns="0" tIns="0" rIns="0" bIns="0" rtlCol="0"/>
          <a:lstStyle/>
          <a:p>
            <a:endParaRPr/>
          </a:p>
        </p:txBody>
      </p:sp>
      <p:sp>
        <p:nvSpPr>
          <p:cNvPr id="13" name="object 13"/>
          <p:cNvSpPr/>
          <p:nvPr/>
        </p:nvSpPr>
        <p:spPr>
          <a:xfrm>
            <a:off x="187953" y="693784"/>
            <a:ext cx="8727440" cy="237491"/>
          </a:xfrm>
          <a:custGeom>
            <a:avLst/>
            <a:gdLst/>
            <a:ahLst/>
            <a:cxnLst/>
            <a:rect l="l" t="t" r="r" b="b"/>
            <a:pathLst>
              <a:path w="8727440" h="237490">
                <a:moveTo>
                  <a:pt x="0" y="237080"/>
                </a:moveTo>
                <a:lnTo>
                  <a:pt x="8727239" y="237080"/>
                </a:lnTo>
                <a:lnTo>
                  <a:pt x="8727239" y="0"/>
                </a:lnTo>
                <a:lnTo>
                  <a:pt x="0" y="0"/>
                </a:lnTo>
                <a:lnTo>
                  <a:pt x="0" y="237080"/>
                </a:lnTo>
                <a:close/>
              </a:path>
            </a:pathLst>
          </a:custGeom>
          <a:solidFill>
            <a:srgbClr val="D9D9D9"/>
          </a:solidFill>
        </p:spPr>
        <p:txBody>
          <a:bodyPr wrap="square" lIns="0" tIns="0" rIns="0" bIns="0" rtlCol="0"/>
          <a:lstStyle/>
          <a:p>
            <a:endParaRPr dirty="0"/>
          </a:p>
        </p:txBody>
      </p:sp>
      <p:sp>
        <p:nvSpPr>
          <p:cNvPr id="20" name="object 20"/>
          <p:cNvSpPr txBox="1"/>
          <p:nvPr/>
        </p:nvSpPr>
        <p:spPr>
          <a:xfrm>
            <a:off x="536587" y="757944"/>
            <a:ext cx="722631" cy="107722"/>
          </a:xfrm>
          <a:prstGeom prst="rect">
            <a:avLst/>
          </a:prstGeom>
        </p:spPr>
        <p:txBody>
          <a:bodyPr vert="horz" wrap="square" lIns="0" tIns="0" rIns="0" bIns="0" rtlCol="0">
            <a:spAutoFit/>
          </a:bodyPr>
          <a:lstStyle/>
          <a:p>
            <a:pPr marL="12700"/>
            <a:r>
              <a:rPr sz="700" b="1" spc="-11" dirty="0">
                <a:solidFill>
                  <a:schemeClr val="accent5">
                    <a:lumMod val="50000"/>
                  </a:schemeClr>
                </a:solidFill>
                <a:latin typeface="Arial"/>
                <a:cs typeface="Arial"/>
              </a:rPr>
              <a:t>P</a:t>
            </a:r>
            <a:r>
              <a:rPr sz="700" b="1" spc="15" dirty="0">
                <a:solidFill>
                  <a:schemeClr val="accent5">
                    <a:lumMod val="50000"/>
                  </a:schemeClr>
                </a:solidFill>
                <a:latin typeface="Arial"/>
                <a:cs typeface="Arial"/>
              </a:rPr>
              <a:t>r</a:t>
            </a:r>
            <a:r>
              <a:rPr sz="700" b="1" spc="-31" dirty="0">
                <a:solidFill>
                  <a:schemeClr val="accent5">
                    <a:lumMod val="50000"/>
                  </a:schemeClr>
                </a:solidFill>
                <a:latin typeface="Arial"/>
                <a:cs typeface="Arial"/>
              </a:rPr>
              <a:t>og</a:t>
            </a:r>
            <a:r>
              <a:rPr sz="700" b="1" spc="15" dirty="0">
                <a:solidFill>
                  <a:schemeClr val="accent5">
                    <a:lumMod val="50000"/>
                  </a:schemeClr>
                </a:solidFill>
                <a:latin typeface="Arial"/>
                <a:cs typeface="Arial"/>
              </a:rPr>
              <a:t>ram</a:t>
            </a:r>
            <a:r>
              <a:rPr sz="700" b="1" spc="-25" dirty="0">
                <a:solidFill>
                  <a:schemeClr val="accent5">
                    <a:lumMod val="50000"/>
                  </a:schemeClr>
                </a:solidFill>
                <a:latin typeface="Arial"/>
                <a:cs typeface="Arial"/>
              </a:rPr>
              <a:t>/</a:t>
            </a:r>
            <a:r>
              <a:rPr sz="700" b="1" spc="-11" dirty="0">
                <a:solidFill>
                  <a:schemeClr val="accent5">
                    <a:lumMod val="50000"/>
                  </a:schemeClr>
                </a:solidFill>
                <a:latin typeface="Arial"/>
                <a:cs typeface="Arial"/>
              </a:rPr>
              <a:t>P</a:t>
            </a:r>
            <a:r>
              <a:rPr sz="700" b="1" spc="15" dirty="0">
                <a:solidFill>
                  <a:schemeClr val="accent5">
                    <a:lumMod val="50000"/>
                  </a:schemeClr>
                </a:solidFill>
                <a:latin typeface="Arial"/>
                <a:cs typeface="Arial"/>
              </a:rPr>
              <a:t>r</a:t>
            </a:r>
            <a:r>
              <a:rPr sz="700" b="1" spc="-31" dirty="0">
                <a:solidFill>
                  <a:schemeClr val="accent5">
                    <a:lumMod val="50000"/>
                  </a:schemeClr>
                </a:solidFill>
                <a:latin typeface="Arial"/>
                <a:cs typeface="Arial"/>
              </a:rPr>
              <a:t>o</a:t>
            </a:r>
            <a:r>
              <a:rPr sz="700" b="1" spc="-25" dirty="0">
                <a:solidFill>
                  <a:schemeClr val="accent5">
                    <a:lumMod val="50000"/>
                  </a:schemeClr>
                </a:solidFill>
                <a:latin typeface="Arial"/>
                <a:cs typeface="Arial"/>
              </a:rPr>
              <a:t>j</a:t>
            </a:r>
            <a:r>
              <a:rPr sz="700" b="1" spc="11" dirty="0">
                <a:solidFill>
                  <a:schemeClr val="accent5">
                    <a:lumMod val="50000"/>
                  </a:schemeClr>
                </a:solidFill>
                <a:latin typeface="Arial"/>
                <a:cs typeface="Arial"/>
              </a:rPr>
              <a:t>ec</a:t>
            </a:r>
            <a:r>
              <a:rPr sz="700" b="1" dirty="0">
                <a:solidFill>
                  <a:schemeClr val="accent5">
                    <a:lumMod val="50000"/>
                  </a:schemeClr>
                </a:solidFill>
                <a:latin typeface="Arial"/>
                <a:cs typeface="Arial"/>
              </a:rPr>
              <a:t>t</a:t>
            </a:r>
            <a:endParaRPr sz="700" dirty="0">
              <a:solidFill>
                <a:schemeClr val="accent5">
                  <a:lumMod val="50000"/>
                </a:schemeClr>
              </a:solidFill>
              <a:latin typeface="Arial"/>
              <a:cs typeface="Arial"/>
            </a:endParaRPr>
          </a:p>
        </p:txBody>
      </p:sp>
      <p:sp>
        <p:nvSpPr>
          <p:cNvPr id="21" name="object 21"/>
          <p:cNvSpPr txBox="1"/>
          <p:nvPr/>
        </p:nvSpPr>
        <p:spPr>
          <a:xfrm>
            <a:off x="1697281" y="757944"/>
            <a:ext cx="354965" cy="107722"/>
          </a:xfrm>
          <a:prstGeom prst="rect">
            <a:avLst/>
          </a:prstGeom>
        </p:spPr>
        <p:txBody>
          <a:bodyPr vert="horz" wrap="square" lIns="0" tIns="0" rIns="0" bIns="0" rtlCol="0">
            <a:spAutoFit/>
          </a:bodyPr>
          <a:lstStyle/>
          <a:p>
            <a:pPr marL="12700"/>
            <a:r>
              <a:rPr sz="700" b="1" spc="-11" dirty="0">
                <a:solidFill>
                  <a:schemeClr val="accent5">
                    <a:lumMod val="50000"/>
                  </a:schemeClr>
                </a:solidFill>
                <a:latin typeface="Arial"/>
                <a:cs typeface="Arial"/>
              </a:rPr>
              <a:t>S</a:t>
            </a:r>
            <a:r>
              <a:rPr sz="700" b="1" spc="-5" dirty="0">
                <a:solidFill>
                  <a:schemeClr val="accent5">
                    <a:lumMod val="50000"/>
                  </a:schemeClr>
                </a:solidFill>
                <a:latin typeface="Arial"/>
                <a:cs typeface="Arial"/>
              </a:rPr>
              <a:t>t</a:t>
            </a:r>
            <a:r>
              <a:rPr sz="700" b="1" spc="11" dirty="0">
                <a:solidFill>
                  <a:schemeClr val="accent5">
                    <a:lumMod val="50000"/>
                  </a:schemeClr>
                </a:solidFill>
                <a:latin typeface="Arial"/>
                <a:cs typeface="Arial"/>
              </a:rPr>
              <a:t>a</a:t>
            </a:r>
            <a:r>
              <a:rPr sz="700" b="1" spc="-5" dirty="0">
                <a:solidFill>
                  <a:schemeClr val="accent5">
                    <a:lumMod val="50000"/>
                  </a:schemeClr>
                </a:solidFill>
                <a:latin typeface="Arial"/>
                <a:cs typeface="Arial"/>
              </a:rPr>
              <a:t>ff</a:t>
            </a:r>
            <a:r>
              <a:rPr sz="700" b="1" spc="-25" dirty="0">
                <a:solidFill>
                  <a:schemeClr val="accent5">
                    <a:lumMod val="50000"/>
                  </a:schemeClr>
                </a:solidFill>
                <a:latin typeface="Arial"/>
                <a:cs typeface="Arial"/>
              </a:rPr>
              <a:t>i</a:t>
            </a:r>
            <a:r>
              <a:rPr sz="700" b="1" spc="-31" dirty="0">
                <a:solidFill>
                  <a:schemeClr val="accent5">
                    <a:lumMod val="50000"/>
                  </a:schemeClr>
                </a:solidFill>
                <a:latin typeface="Arial"/>
                <a:cs typeface="Arial"/>
              </a:rPr>
              <a:t>n</a:t>
            </a:r>
            <a:r>
              <a:rPr sz="700" b="1" dirty="0">
                <a:solidFill>
                  <a:schemeClr val="accent5">
                    <a:lumMod val="50000"/>
                  </a:schemeClr>
                </a:solidFill>
                <a:latin typeface="Arial"/>
                <a:cs typeface="Arial"/>
              </a:rPr>
              <a:t>g</a:t>
            </a:r>
            <a:endParaRPr sz="700" dirty="0">
              <a:solidFill>
                <a:schemeClr val="accent5">
                  <a:lumMod val="50000"/>
                </a:schemeClr>
              </a:solidFill>
              <a:latin typeface="Arial"/>
              <a:cs typeface="Arial"/>
            </a:endParaRPr>
          </a:p>
        </p:txBody>
      </p:sp>
      <p:sp>
        <p:nvSpPr>
          <p:cNvPr id="22" name="object 22"/>
          <p:cNvSpPr txBox="1"/>
          <p:nvPr/>
        </p:nvSpPr>
        <p:spPr>
          <a:xfrm>
            <a:off x="2239155" y="698825"/>
            <a:ext cx="594360" cy="229743"/>
          </a:xfrm>
          <a:prstGeom prst="rect">
            <a:avLst/>
          </a:prstGeom>
        </p:spPr>
        <p:txBody>
          <a:bodyPr vert="horz" wrap="square" lIns="0" tIns="0" rIns="0" bIns="0" rtlCol="0">
            <a:spAutoFit/>
          </a:bodyPr>
          <a:lstStyle/>
          <a:p>
            <a:pPr marL="205099" marR="5080" indent="-193035">
              <a:lnSpc>
                <a:spcPct val="111100"/>
              </a:lnSpc>
            </a:pPr>
            <a:r>
              <a:rPr sz="700" b="1" spc="-45" dirty="0">
                <a:solidFill>
                  <a:schemeClr val="accent5">
                    <a:lumMod val="50000"/>
                  </a:schemeClr>
                </a:solidFill>
                <a:latin typeface="Arial"/>
                <a:cs typeface="Arial"/>
              </a:rPr>
              <a:t>D</a:t>
            </a:r>
            <a:r>
              <a:rPr sz="700" b="1" spc="-31" dirty="0">
                <a:solidFill>
                  <a:schemeClr val="accent5">
                    <a:lumMod val="50000"/>
                  </a:schemeClr>
                </a:solidFill>
                <a:latin typeface="Arial"/>
                <a:cs typeface="Arial"/>
              </a:rPr>
              <a:t>o</a:t>
            </a:r>
            <a:r>
              <a:rPr sz="700" b="1" spc="11" dirty="0">
                <a:solidFill>
                  <a:schemeClr val="accent5">
                    <a:lumMod val="50000"/>
                  </a:schemeClr>
                </a:solidFill>
                <a:latin typeface="Arial"/>
                <a:cs typeface="Arial"/>
              </a:rPr>
              <a:t>c</a:t>
            </a:r>
            <a:r>
              <a:rPr sz="700" b="1" spc="-31" dirty="0">
                <a:solidFill>
                  <a:schemeClr val="accent5">
                    <a:lumMod val="50000"/>
                  </a:schemeClr>
                </a:solidFill>
                <a:latin typeface="Arial"/>
                <a:cs typeface="Arial"/>
              </a:rPr>
              <a:t>u</a:t>
            </a:r>
            <a:r>
              <a:rPr sz="700" b="1" spc="15" dirty="0">
                <a:solidFill>
                  <a:schemeClr val="accent5">
                    <a:lumMod val="50000"/>
                  </a:schemeClr>
                </a:solidFill>
                <a:latin typeface="Arial"/>
                <a:cs typeface="Arial"/>
              </a:rPr>
              <a:t>me</a:t>
            </a:r>
            <a:r>
              <a:rPr sz="700" b="1" spc="-31" dirty="0">
                <a:solidFill>
                  <a:schemeClr val="accent5">
                    <a:lumMod val="50000"/>
                  </a:schemeClr>
                </a:solidFill>
                <a:latin typeface="Arial"/>
                <a:cs typeface="Arial"/>
              </a:rPr>
              <a:t>n</a:t>
            </a:r>
            <a:r>
              <a:rPr sz="700" b="1" spc="-5" dirty="0">
                <a:solidFill>
                  <a:schemeClr val="accent5">
                    <a:lumMod val="50000"/>
                  </a:schemeClr>
                </a:solidFill>
                <a:latin typeface="Arial"/>
                <a:cs typeface="Arial"/>
              </a:rPr>
              <a:t>t</a:t>
            </a:r>
            <a:r>
              <a:rPr sz="700" b="1" dirty="0">
                <a:solidFill>
                  <a:schemeClr val="accent5">
                    <a:lumMod val="50000"/>
                  </a:schemeClr>
                </a:solidFill>
                <a:latin typeface="Arial"/>
                <a:cs typeface="Arial"/>
              </a:rPr>
              <a:t>s</a:t>
            </a:r>
            <a:r>
              <a:rPr sz="700" b="1" spc="-11" dirty="0">
                <a:solidFill>
                  <a:schemeClr val="accent5">
                    <a:lumMod val="50000"/>
                  </a:schemeClr>
                </a:solidFill>
                <a:latin typeface="Arial"/>
                <a:cs typeface="Arial"/>
              </a:rPr>
              <a:t> </a:t>
            </a:r>
            <a:r>
              <a:rPr sz="700" b="1" spc="5" dirty="0">
                <a:solidFill>
                  <a:schemeClr val="accent5">
                    <a:lumMod val="50000"/>
                  </a:schemeClr>
                </a:solidFill>
                <a:latin typeface="Arial"/>
                <a:cs typeface="Arial"/>
              </a:rPr>
              <a:t>&amp;</a:t>
            </a:r>
            <a:r>
              <a:rPr sz="700" b="1" dirty="0">
                <a:solidFill>
                  <a:schemeClr val="accent5">
                    <a:lumMod val="50000"/>
                  </a:schemeClr>
                </a:solidFill>
                <a:latin typeface="Arial"/>
                <a:cs typeface="Arial"/>
              </a:rPr>
              <a:t> </a:t>
            </a:r>
            <a:r>
              <a:rPr sz="700" b="1" spc="-45" dirty="0">
                <a:solidFill>
                  <a:schemeClr val="accent5">
                    <a:lumMod val="50000"/>
                  </a:schemeClr>
                </a:solidFill>
                <a:latin typeface="Arial"/>
                <a:cs typeface="Arial"/>
              </a:rPr>
              <a:t>D</a:t>
            </a:r>
            <a:r>
              <a:rPr sz="700" b="1" spc="11" dirty="0">
                <a:solidFill>
                  <a:schemeClr val="accent5">
                    <a:lumMod val="50000"/>
                  </a:schemeClr>
                </a:solidFill>
                <a:latin typeface="Arial"/>
                <a:cs typeface="Arial"/>
              </a:rPr>
              <a:t>a</a:t>
            </a:r>
            <a:r>
              <a:rPr sz="700" b="1" spc="-5" dirty="0">
                <a:solidFill>
                  <a:schemeClr val="accent5">
                    <a:lumMod val="50000"/>
                  </a:schemeClr>
                </a:solidFill>
                <a:latin typeface="Arial"/>
                <a:cs typeface="Arial"/>
              </a:rPr>
              <a:t>t</a:t>
            </a:r>
            <a:r>
              <a:rPr sz="700" b="1" dirty="0">
                <a:solidFill>
                  <a:schemeClr val="accent5">
                    <a:lumMod val="50000"/>
                  </a:schemeClr>
                </a:solidFill>
                <a:latin typeface="Arial"/>
                <a:cs typeface="Arial"/>
              </a:rPr>
              <a:t>a</a:t>
            </a:r>
            <a:endParaRPr sz="700" dirty="0">
              <a:solidFill>
                <a:schemeClr val="accent5">
                  <a:lumMod val="50000"/>
                </a:schemeClr>
              </a:solidFill>
              <a:latin typeface="Arial"/>
              <a:cs typeface="Arial"/>
            </a:endParaRPr>
          </a:p>
        </p:txBody>
      </p:sp>
      <p:sp>
        <p:nvSpPr>
          <p:cNvPr id="23" name="object 23"/>
          <p:cNvSpPr txBox="1"/>
          <p:nvPr/>
        </p:nvSpPr>
        <p:spPr>
          <a:xfrm>
            <a:off x="3025713" y="757944"/>
            <a:ext cx="354965" cy="107722"/>
          </a:xfrm>
          <a:prstGeom prst="rect">
            <a:avLst/>
          </a:prstGeom>
        </p:spPr>
        <p:txBody>
          <a:bodyPr vert="horz" wrap="square" lIns="0" tIns="0" rIns="0" bIns="0" rtlCol="0">
            <a:spAutoFit/>
          </a:bodyPr>
          <a:lstStyle/>
          <a:p>
            <a:pPr marL="12700"/>
            <a:r>
              <a:rPr sz="700" b="1" spc="-85" dirty="0">
                <a:solidFill>
                  <a:schemeClr val="accent5">
                    <a:lumMod val="50000"/>
                  </a:schemeClr>
                </a:solidFill>
                <a:latin typeface="Arial"/>
                <a:cs typeface="Arial"/>
              </a:rPr>
              <a:t>F</a:t>
            </a:r>
            <a:r>
              <a:rPr sz="700" b="1" spc="-31" dirty="0">
                <a:solidFill>
                  <a:schemeClr val="accent5">
                    <a:lumMod val="50000"/>
                  </a:schemeClr>
                </a:solidFill>
                <a:latin typeface="Arial"/>
                <a:cs typeface="Arial"/>
              </a:rPr>
              <a:t>und</a:t>
            </a:r>
            <a:r>
              <a:rPr sz="700" b="1" spc="-25" dirty="0">
                <a:solidFill>
                  <a:schemeClr val="accent5">
                    <a:lumMod val="50000"/>
                  </a:schemeClr>
                </a:solidFill>
                <a:latin typeface="Arial"/>
                <a:cs typeface="Arial"/>
              </a:rPr>
              <a:t>i</a:t>
            </a:r>
            <a:r>
              <a:rPr sz="700" b="1" spc="-31" dirty="0">
                <a:solidFill>
                  <a:schemeClr val="accent5">
                    <a:lumMod val="50000"/>
                  </a:schemeClr>
                </a:solidFill>
                <a:latin typeface="Arial"/>
                <a:cs typeface="Arial"/>
              </a:rPr>
              <a:t>n</a:t>
            </a:r>
            <a:r>
              <a:rPr sz="700" b="1" dirty="0">
                <a:solidFill>
                  <a:schemeClr val="accent5">
                    <a:lumMod val="50000"/>
                  </a:schemeClr>
                </a:solidFill>
                <a:latin typeface="Arial"/>
                <a:cs typeface="Arial"/>
              </a:rPr>
              <a:t>g</a:t>
            </a:r>
            <a:endParaRPr sz="700" dirty="0">
              <a:solidFill>
                <a:schemeClr val="accent5">
                  <a:lumMod val="50000"/>
                </a:schemeClr>
              </a:solidFill>
              <a:latin typeface="Arial"/>
              <a:cs typeface="Arial"/>
            </a:endParaRPr>
          </a:p>
        </p:txBody>
      </p:sp>
      <p:sp>
        <p:nvSpPr>
          <p:cNvPr id="24" name="object 24"/>
          <p:cNvSpPr txBox="1"/>
          <p:nvPr/>
        </p:nvSpPr>
        <p:spPr>
          <a:xfrm>
            <a:off x="3649150" y="698824"/>
            <a:ext cx="443865" cy="229743"/>
          </a:xfrm>
          <a:prstGeom prst="rect">
            <a:avLst/>
          </a:prstGeom>
        </p:spPr>
        <p:txBody>
          <a:bodyPr vert="horz" wrap="square" lIns="0" tIns="0" rIns="0" bIns="0" rtlCol="0">
            <a:spAutoFit/>
          </a:bodyPr>
          <a:lstStyle/>
          <a:p>
            <a:pPr marL="12700" marR="5080" indent="59053">
              <a:lnSpc>
                <a:spcPct val="111100"/>
              </a:lnSpc>
            </a:pPr>
            <a:r>
              <a:rPr sz="700" b="1" spc="-45" dirty="0">
                <a:solidFill>
                  <a:schemeClr val="accent5">
                    <a:lumMod val="50000"/>
                  </a:schemeClr>
                </a:solidFill>
                <a:latin typeface="Arial"/>
                <a:cs typeface="Arial"/>
              </a:rPr>
              <a:t>B</a:t>
            </a:r>
            <a:r>
              <a:rPr sz="700" b="1" spc="-31" dirty="0">
                <a:solidFill>
                  <a:schemeClr val="accent5">
                    <a:lumMod val="50000"/>
                  </a:schemeClr>
                </a:solidFill>
                <a:latin typeface="Arial"/>
                <a:cs typeface="Arial"/>
              </a:rPr>
              <a:t>udg</a:t>
            </a:r>
            <a:r>
              <a:rPr sz="700" b="1" spc="11" dirty="0">
                <a:solidFill>
                  <a:schemeClr val="accent5">
                    <a:lumMod val="50000"/>
                  </a:schemeClr>
                </a:solidFill>
                <a:latin typeface="Arial"/>
                <a:cs typeface="Arial"/>
              </a:rPr>
              <a:t>e</a:t>
            </a:r>
            <a:r>
              <a:rPr sz="700" b="1" dirty="0">
                <a:solidFill>
                  <a:schemeClr val="accent5">
                    <a:lumMod val="50000"/>
                  </a:schemeClr>
                </a:solidFill>
                <a:latin typeface="Arial"/>
                <a:cs typeface="Arial"/>
              </a:rPr>
              <a:t>t </a:t>
            </a:r>
            <a:r>
              <a:rPr sz="700" b="1" spc="-71" dirty="0">
                <a:solidFill>
                  <a:schemeClr val="accent5">
                    <a:lumMod val="50000"/>
                  </a:schemeClr>
                </a:solidFill>
                <a:latin typeface="Arial"/>
                <a:cs typeface="Arial"/>
              </a:rPr>
              <a:t>E</a:t>
            </a:r>
            <a:r>
              <a:rPr sz="700" b="1" spc="11" dirty="0">
                <a:solidFill>
                  <a:schemeClr val="accent5">
                    <a:lumMod val="50000"/>
                  </a:schemeClr>
                </a:solidFill>
                <a:latin typeface="Arial"/>
                <a:cs typeface="Arial"/>
              </a:rPr>
              <a:t>xec</a:t>
            </a:r>
            <a:r>
              <a:rPr sz="700" b="1" spc="-31" dirty="0">
                <a:solidFill>
                  <a:schemeClr val="accent5">
                    <a:lumMod val="50000"/>
                  </a:schemeClr>
                </a:solidFill>
                <a:latin typeface="Arial"/>
                <a:cs typeface="Arial"/>
              </a:rPr>
              <a:t>u</a:t>
            </a:r>
            <a:r>
              <a:rPr sz="700" b="1" spc="-5" dirty="0">
                <a:solidFill>
                  <a:schemeClr val="accent5">
                    <a:lumMod val="50000"/>
                  </a:schemeClr>
                </a:solidFill>
                <a:latin typeface="Arial"/>
                <a:cs typeface="Arial"/>
              </a:rPr>
              <a:t>t</a:t>
            </a:r>
            <a:r>
              <a:rPr sz="700" b="1" spc="-25" dirty="0">
                <a:solidFill>
                  <a:schemeClr val="accent5">
                    <a:lumMod val="50000"/>
                  </a:schemeClr>
                </a:solidFill>
                <a:latin typeface="Arial"/>
                <a:cs typeface="Arial"/>
              </a:rPr>
              <a:t>i</a:t>
            </a:r>
            <a:r>
              <a:rPr sz="700" b="1" spc="-31" dirty="0">
                <a:solidFill>
                  <a:schemeClr val="accent5">
                    <a:lumMod val="50000"/>
                  </a:schemeClr>
                </a:solidFill>
                <a:latin typeface="Arial"/>
                <a:cs typeface="Arial"/>
              </a:rPr>
              <a:t>o</a:t>
            </a:r>
            <a:r>
              <a:rPr sz="700" b="1" dirty="0">
                <a:solidFill>
                  <a:schemeClr val="accent5">
                    <a:lumMod val="50000"/>
                  </a:schemeClr>
                </a:solidFill>
                <a:latin typeface="Arial"/>
                <a:cs typeface="Arial"/>
              </a:rPr>
              <a:t>n</a:t>
            </a:r>
            <a:endParaRPr sz="700" dirty="0">
              <a:solidFill>
                <a:schemeClr val="accent5">
                  <a:lumMod val="50000"/>
                </a:schemeClr>
              </a:solidFill>
              <a:latin typeface="Arial"/>
              <a:cs typeface="Arial"/>
            </a:endParaRPr>
          </a:p>
        </p:txBody>
      </p:sp>
      <p:sp>
        <p:nvSpPr>
          <p:cNvPr id="25" name="object 25"/>
          <p:cNvSpPr txBox="1"/>
          <p:nvPr/>
        </p:nvSpPr>
        <p:spPr>
          <a:xfrm>
            <a:off x="4413459" y="757944"/>
            <a:ext cx="218440" cy="107722"/>
          </a:xfrm>
          <a:prstGeom prst="rect">
            <a:avLst/>
          </a:prstGeom>
        </p:spPr>
        <p:txBody>
          <a:bodyPr vert="horz" wrap="square" lIns="0" tIns="0" rIns="0" bIns="0" rtlCol="0">
            <a:spAutoFit/>
          </a:bodyPr>
          <a:lstStyle/>
          <a:p>
            <a:pPr marL="12700"/>
            <a:r>
              <a:rPr sz="700" b="1" spc="-45" dirty="0">
                <a:solidFill>
                  <a:schemeClr val="accent5">
                    <a:lumMod val="50000"/>
                  </a:schemeClr>
                </a:solidFill>
                <a:latin typeface="Arial"/>
                <a:cs typeface="Arial"/>
              </a:rPr>
              <a:t>C</a:t>
            </a:r>
            <a:r>
              <a:rPr sz="700" b="1" spc="-31" dirty="0">
                <a:solidFill>
                  <a:schemeClr val="accent5">
                    <a:lumMod val="50000"/>
                  </a:schemeClr>
                </a:solidFill>
                <a:latin typeface="Arial"/>
                <a:cs typeface="Arial"/>
              </a:rPr>
              <a:t>o</a:t>
            </a:r>
            <a:r>
              <a:rPr sz="700" b="1" spc="11" dirty="0">
                <a:solidFill>
                  <a:schemeClr val="accent5">
                    <a:lumMod val="50000"/>
                  </a:schemeClr>
                </a:solidFill>
                <a:latin typeface="Arial"/>
                <a:cs typeface="Arial"/>
              </a:rPr>
              <a:t>s</a:t>
            </a:r>
            <a:r>
              <a:rPr sz="700" b="1" dirty="0">
                <a:solidFill>
                  <a:schemeClr val="accent5">
                    <a:lumMod val="50000"/>
                  </a:schemeClr>
                </a:solidFill>
                <a:latin typeface="Arial"/>
                <a:cs typeface="Arial"/>
              </a:rPr>
              <a:t>t</a:t>
            </a:r>
            <a:endParaRPr sz="700" dirty="0">
              <a:solidFill>
                <a:schemeClr val="accent5">
                  <a:lumMod val="50000"/>
                </a:schemeClr>
              </a:solidFill>
              <a:latin typeface="Arial"/>
              <a:cs typeface="Arial"/>
            </a:endParaRPr>
          </a:p>
        </p:txBody>
      </p:sp>
      <p:sp>
        <p:nvSpPr>
          <p:cNvPr id="26" name="object 26"/>
          <p:cNvSpPr txBox="1"/>
          <p:nvPr/>
        </p:nvSpPr>
        <p:spPr>
          <a:xfrm>
            <a:off x="4947674" y="757944"/>
            <a:ext cx="468631" cy="107722"/>
          </a:xfrm>
          <a:prstGeom prst="rect">
            <a:avLst/>
          </a:prstGeom>
        </p:spPr>
        <p:txBody>
          <a:bodyPr vert="horz" wrap="square" lIns="0" tIns="0" rIns="0" bIns="0" rtlCol="0">
            <a:spAutoFit/>
          </a:bodyPr>
          <a:lstStyle/>
          <a:p>
            <a:pPr marL="12700"/>
            <a:r>
              <a:rPr sz="700" b="1" spc="-11" dirty="0">
                <a:solidFill>
                  <a:schemeClr val="accent5">
                    <a:lumMod val="50000"/>
                  </a:schemeClr>
                </a:solidFill>
                <a:latin typeface="Arial"/>
                <a:cs typeface="Arial"/>
              </a:rPr>
              <a:t>S</a:t>
            </a:r>
            <a:r>
              <a:rPr sz="700" b="1" spc="11" dirty="0">
                <a:solidFill>
                  <a:schemeClr val="accent5">
                    <a:lumMod val="50000"/>
                  </a:schemeClr>
                </a:solidFill>
                <a:latin typeface="Arial"/>
                <a:cs typeface="Arial"/>
              </a:rPr>
              <a:t>c</a:t>
            </a:r>
            <a:r>
              <a:rPr sz="700" b="1" spc="-31" dirty="0">
                <a:solidFill>
                  <a:schemeClr val="accent5">
                    <a:lumMod val="50000"/>
                  </a:schemeClr>
                </a:solidFill>
                <a:latin typeface="Arial"/>
                <a:cs typeface="Arial"/>
              </a:rPr>
              <a:t>h</a:t>
            </a:r>
            <a:r>
              <a:rPr sz="700" b="1" spc="11" dirty="0">
                <a:solidFill>
                  <a:schemeClr val="accent5">
                    <a:lumMod val="50000"/>
                  </a:schemeClr>
                </a:solidFill>
                <a:latin typeface="Arial"/>
                <a:cs typeface="Arial"/>
              </a:rPr>
              <a:t>e</a:t>
            </a:r>
            <a:r>
              <a:rPr sz="700" b="1" spc="-31" dirty="0">
                <a:solidFill>
                  <a:schemeClr val="accent5">
                    <a:lumMod val="50000"/>
                  </a:schemeClr>
                </a:solidFill>
                <a:latin typeface="Arial"/>
                <a:cs typeface="Arial"/>
              </a:rPr>
              <a:t>du</a:t>
            </a:r>
            <a:r>
              <a:rPr sz="700" b="1" spc="-25" dirty="0">
                <a:solidFill>
                  <a:schemeClr val="accent5">
                    <a:lumMod val="50000"/>
                  </a:schemeClr>
                </a:solidFill>
                <a:latin typeface="Arial"/>
                <a:cs typeface="Arial"/>
              </a:rPr>
              <a:t>l</a:t>
            </a:r>
            <a:r>
              <a:rPr sz="700" b="1" spc="11" dirty="0">
                <a:solidFill>
                  <a:schemeClr val="accent5">
                    <a:lumMod val="50000"/>
                  </a:schemeClr>
                </a:solidFill>
                <a:latin typeface="Arial"/>
                <a:cs typeface="Arial"/>
              </a:rPr>
              <a:t>e</a:t>
            </a:r>
            <a:r>
              <a:rPr sz="700" b="1" dirty="0">
                <a:solidFill>
                  <a:schemeClr val="accent5">
                    <a:lumMod val="50000"/>
                  </a:schemeClr>
                </a:solidFill>
                <a:latin typeface="Arial"/>
                <a:cs typeface="Arial"/>
              </a:rPr>
              <a:t>s</a:t>
            </a:r>
            <a:endParaRPr sz="700" dirty="0">
              <a:solidFill>
                <a:schemeClr val="accent5">
                  <a:lumMod val="50000"/>
                </a:schemeClr>
              </a:solidFill>
              <a:latin typeface="Arial"/>
              <a:cs typeface="Arial"/>
            </a:endParaRPr>
          </a:p>
        </p:txBody>
      </p:sp>
      <p:sp>
        <p:nvSpPr>
          <p:cNvPr id="27" name="object 27"/>
          <p:cNvSpPr txBox="1"/>
          <p:nvPr/>
        </p:nvSpPr>
        <p:spPr>
          <a:xfrm>
            <a:off x="5578399" y="698824"/>
            <a:ext cx="579120" cy="229743"/>
          </a:xfrm>
          <a:prstGeom prst="rect">
            <a:avLst/>
          </a:prstGeom>
        </p:spPr>
        <p:txBody>
          <a:bodyPr vert="horz" wrap="square" lIns="0" tIns="0" rIns="0" bIns="0" rtlCol="0">
            <a:spAutoFit/>
          </a:bodyPr>
          <a:lstStyle/>
          <a:p>
            <a:pPr marL="12700" marR="5080" indent="73658">
              <a:lnSpc>
                <a:spcPct val="111100"/>
              </a:lnSpc>
            </a:pPr>
            <a:r>
              <a:rPr sz="700" b="1" spc="-31" dirty="0">
                <a:solidFill>
                  <a:schemeClr val="accent5">
                    <a:lumMod val="50000"/>
                  </a:schemeClr>
                </a:solidFill>
                <a:latin typeface="Arial"/>
                <a:cs typeface="Arial"/>
              </a:rPr>
              <a:t>T</a:t>
            </a:r>
            <a:r>
              <a:rPr sz="700" b="1" spc="11" dirty="0">
                <a:solidFill>
                  <a:schemeClr val="accent5">
                    <a:lumMod val="50000"/>
                  </a:schemeClr>
                </a:solidFill>
                <a:latin typeface="Arial"/>
                <a:cs typeface="Arial"/>
              </a:rPr>
              <a:t>ec</a:t>
            </a:r>
            <a:r>
              <a:rPr sz="700" b="1" spc="-31" dirty="0">
                <a:solidFill>
                  <a:schemeClr val="accent5">
                    <a:lumMod val="50000"/>
                  </a:schemeClr>
                </a:solidFill>
                <a:latin typeface="Arial"/>
                <a:cs typeface="Arial"/>
              </a:rPr>
              <a:t>hn</a:t>
            </a:r>
            <a:r>
              <a:rPr sz="700" b="1" spc="-25" dirty="0">
                <a:solidFill>
                  <a:schemeClr val="accent5">
                    <a:lumMod val="50000"/>
                  </a:schemeClr>
                </a:solidFill>
                <a:latin typeface="Arial"/>
                <a:cs typeface="Arial"/>
              </a:rPr>
              <a:t>i</a:t>
            </a:r>
            <a:r>
              <a:rPr sz="700" b="1" spc="11" dirty="0">
                <a:solidFill>
                  <a:schemeClr val="accent5">
                    <a:lumMod val="50000"/>
                  </a:schemeClr>
                </a:solidFill>
                <a:latin typeface="Arial"/>
                <a:cs typeface="Arial"/>
              </a:rPr>
              <a:t>ca</a:t>
            </a:r>
            <a:r>
              <a:rPr sz="700" b="1" dirty="0">
                <a:solidFill>
                  <a:schemeClr val="accent5">
                    <a:lumMod val="50000"/>
                  </a:schemeClr>
                </a:solidFill>
                <a:latin typeface="Arial"/>
                <a:cs typeface="Arial"/>
              </a:rPr>
              <a:t>l </a:t>
            </a:r>
            <a:r>
              <a:rPr sz="700" b="1" spc="-11" dirty="0">
                <a:solidFill>
                  <a:schemeClr val="accent5">
                    <a:lumMod val="50000"/>
                  </a:schemeClr>
                </a:solidFill>
                <a:latin typeface="Arial"/>
                <a:cs typeface="Arial"/>
              </a:rPr>
              <a:t>P</a:t>
            </a:r>
            <a:r>
              <a:rPr sz="700" b="1" spc="11" dirty="0">
                <a:solidFill>
                  <a:schemeClr val="accent5">
                    <a:lumMod val="50000"/>
                  </a:schemeClr>
                </a:solidFill>
                <a:latin typeface="Arial"/>
                <a:cs typeface="Arial"/>
              </a:rPr>
              <a:t>e</a:t>
            </a:r>
            <a:r>
              <a:rPr sz="700" b="1" spc="15" dirty="0">
                <a:solidFill>
                  <a:schemeClr val="accent5">
                    <a:lumMod val="50000"/>
                  </a:schemeClr>
                </a:solidFill>
                <a:latin typeface="Arial"/>
                <a:cs typeface="Arial"/>
              </a:rPr>
              <a:t>r</a:t>
            </a:r>
            <a:r>
              <a:rPr sz="700" b="1" spc="-5" dirty="0">
                <a:solidFill>
                  <a:schemeClr val="accent5">
                    <a:lumMod val="50000"/>
                  </a:schemeClr>
                </a:solidFill>
                <a:latin typeface="Arial"/>
                <a:cs typeface="Arial"/>
              </a:rPr>
              <a:t>f</a:t>
            </a:r>
            <a:r>
              <a:rPr sz="700" b="1" spc="-31" dirty="0">
                <a:solidFill>
                  <a:schemeClr val="accent5">
                    <a:lumMod val="50000"/>
                  </a:schemeClr>
                </a:solidFill>
                <a:latin typeface="Arial"/>
                <a:cs typeface="Arial"/>
              </a:rPr>
              <a:t>o</a:t>
            </a:r>
            <a:r>
              <a:rPr sz="700" b="1" spc="15" dirty="0">
                <a:solidFill>
                  <a:schemeClr val="accent5">
                    <a:lumMod val="50000"/>
                  </a:schemeClr>
                </a:solidFill>
                <a:latin typeface="Arial"/>
                <a:cs typeface="Arial"/>
              </a:rPr>
              <a:t>rma</a:t>
            </a:r>
            <a:r>
              <a:rPr sz="700" b="1" spc="-31" dirty="0">
                <a:solidFill>
                  <a:schemeClr val="accent5">
                    <a:lumMod val="50000"/>
                  </a:schemeClr>
                </a:solidFill>
                <a:latin typeface="Arial"/>
                <a:cs typeface="Arial"/>
              </a:rPr>
              <a:t>n</a:t>
            </a:r>
            <a:r>
              <a:rPr sz="700" b="1" spc="11" dirty="0">
                <a:solidFill>
                  <a:schemeClr val="accent5">
                    <a:lumMod val="50000"/>
                  </a:schemeClr>
                </a:solidFill>
                <a:latin typeface="Arial"/>
                <a:cs typeface="Arial"/>
              </a:rPr>
              <a:t>c</a:t>
            </a:r>
            <a:r>
              <a:rPr sz="700" b="1" dirty="0">
                <a:solidFill>
                  <a:schemeClr val="accent5">
                    <a:lumMod val="50000"/>
                  </a:schemeClr>
                </a:solidFill>
                <a:latin typeface="Arial"/>
                <a:cs typeface="Arial"/>
              </a:rPr>
              <a:t>e</a:t>
            </a:r>
            <a:endParaRPr sz="700" dirty="0">
              <a:solidFill>
                <a:schemeClr val="accent5">
                  <a:lumMod val="50000"/>
                </a:schemeClr>
              </a:solidFill>
              <a:latin typeface="Arial"/>
              <a:cs typeface="Arial"/>
            </a:endParaRPr>
          </a:p>
        </p:txBody>
      </p:sp>
      <p:sp>
        <p:nvSpPr>
          <p:cNvPr id="28" name="object 28"/>
          <p:cNvSpPr txBox="1"/>
          <p:nvPr/>
        </p:nvSpPr>
        <p:spPr>
          <a:xfrm>
            <a:off x="6446887" y="757944"/>
            <a:ext cx="209551" cy="107722"/>
          </a:xfrm>
          <a:prstGeom prst="rect">
            <a:avLst/>
          </a:prstGeom>
        </p:spPr>
        <p:txBody>
          <a:bodyPr vert="horz" wrap="square" lIns="0" tIns="0" rIns="0" bIns="0" rtlCol="0">
            <a:spAutoFit/>
          </a:bodyPr>
          <a:lstStyle/>
          <a:p>
            <a:pPr marL="12700"/>
            <a:r>
              <a:rPr sz="700" b="1" spc="-45" dirty="0">
                <a:solidFill>
                  <a:schemeClr val="accent5">
                    <a:lumMod val="50000"/>
                  </a:schemeClr>
                </a:solidFill>
                <a:latin typeface="Arial"/>
                <a:cs typeface="Arial"/>
              </a:rPr>
              <a:t>R</a:t>
            </a:r>
            <a:r>
              <a:rPr sz="700" b="1" spc="-25" dirty="0">
                <a:solidFill>
                  <a:schemeClr val="accent5">
                    <a:lumMod val="50000"/>
                  </a:schemeClr>
                </a:solidFill>
                <a:latin typeface="Arial"/>
                <a:cs typeface="Arial"/>
              </a:rPr>
              <a:t>i</a:t>
            </a:r>
            <a:r>
              <a:rPr sz="700" b="1" spc="11" dirty="0">
                <a:solidFill>
                  <a:schemeClr val="accent5">
                    <a:lumMod val="50000"/>
                  </a:schemeClr>
                </a:solidFill>
                <a:latin typeface="Arial"/>
                <a:cs typeface="Arial"/>
              </a:rPr>
              <a:t>s</a:t>
            </a:r>
            <a:r>
              <a:rPr sz="700" b="1" dirty="0">
                <a:solidFill>
                  <a:schemeClr val="accent5">
                    <a:lumMod val="50000"/>
                  </a:schemeClr>
                </a:solidFill>
                <a:latin typeface="Arial"/>
                <a:cs typeface="Arial"/>
              </a:rPr>
              <a:t>k</a:t>
            </a:r>
            <a:endParaRPr sz="700" dirty="0">
              <a:solidFill>
                <a:schemeClr val="accent5">
                  <a:lumMod val="50000"/>
                </a:schemeClr>
              </a:solidFill>
              <a:latin typeface="Arial"/>
              <a:cs typeface="Arial"/>
            </a:endParaRPr>
          </a:p>
        </p:txBody>
      </p:sp>
      <p:sp>
        <p:nvSpPr>
          <p:cNvPr id="29" name="object 29"/>
          <p:cNvSpPr txBox="1"/>
          <p:nvPr/>
        </p:nvSpPr>
        <p:spPr>
          <a:xfrm>
            <a:off x="7010638" y="698824"/>
            <a:ext cx="435609" cy="229743"/>
          </a:xfrm>
          <a:prstGeom prst="rect">
            <a:avLst/>
          </a:prstGeom>
        </p:spPr>
        <p:txBody>
          <a:bodyPr vert="horz" wrap="square" lIns="0" tIns="0" rIns="0" bIns="0" rtlCol="0">
            <a:spAutoFit/>
          </a:bodyPr>
          <a:lstStyle/>
          <a:p>
            <a:pPr marL="27305" marR="5080" indent="-15240">
              <a:lnSpc>
                <a:spcPct val="111100"/>
              </a:lnSpc>
            </a:pPr>
            <a:r>
              <a:rPr sz="700" b="1" spc="-31" dirty="0">
                <a:solidFill>
                  <a:schemeClr val="accent5">
                    <a:lumMod val="50000"/>
                  </a:schemeClr>
                </a:solidFill>
                <a:latin typeface="Arial"/>
                <a:cs typeface="Arial"/>
              </a:rPr>
              <a:t>T</a:t>
            </a:r>
            <a:r>
              <a:rPr sz="700" b="1" spc="11" dirty="0">
                <a:solidFill>
                  <a:schemeClr val="accent5">
                    <a:lumMod val="50000"/>
                  </a:schemeClr>
                </a:solidFill>
                <a:latin typeface="Arial"/>
                <a:cs typeface="Arial"/>
              </a:rPr>
              <a:t>ec</a:t>
            </a:r>
            <a:r>
              <a:rPr sz="700" b="1" spc="-31" dirty="0">
                <a:solidFill>
                  <a:schemeClr val="accent5">
                    <a:lumMod val="50000"/>
                  </a:schemeClr>
                </a:solidFill>
                <a:latin typeface="Arial"/>
                <a:cs typeface="Arial"/>
              </a:rPr>
              <a:t>hn</a:t>
            </a:r>
            <a:r>
              <a:rPr sz="700" b="1" spc="-25" dirty="0">
                <a:solidFill>
                  <a:schemeClr val="accent5">
                    <a:lumMod val="50000"/>
                  </a:schemeClr>
                </a:solidFill>
                <a:latin typeface="Arial"/>
                <a:cs typeface="Arial"/>
              </a:rPr>
              <a:t>i</a:t>
            </a:r>
            <a:r>
              <a:rPr sz="700" b="1" spc="11" dirty="0">
                <a:solidFill>
                  <a:schemeClr val="accent5">
                    <a:lumMod val="50000"/>
                  </a:schemeClr>
                </a:solidFill>
                <a:latin typeface="Arial"/>
                <a:cs typeface="Arial"/>
              </a:rPr>
              <a:t>ca</a:t>
            </a:r>
            <a:r>
              <a:rPr sz="700" b="1" dirty="0">
                <a:solidFill>
                  <a:schemeClr val="accent5">
                    <a:lumMod val="50000"/>
                  </a:schemeClr>
                </a:solidFill>
                <a:latin typeface="Arial"/>
                <a:cs typeface="Arial"/>
              </a:rPr>
              <a:t>l </a:t>
            </a:r>
            <a:r>
              <a:rPr sz="700" b="1" spc="-25" dirty="0">
                <a:solidFill>
                  <a:schemeClr val="accent5">
                    <a:lumMod val="50000"/>
                  </a:schemeClr>
                </a:solidFill>
                <a:latin typeface="Arial"/>
                <a:cs typeface="Arial"/>
              </a:rPr>
              <a:t>I</a:t>
            </a:r>
            <a:r>
              <a:rPr sz="700" b="1" spc="-31" dirty="0">
                <a:solidFill>
                  <a:schemeClr val="accent5">
                    <a:lumMod val="50000"/>
                  </a:schemeClr>
                </a:solidFill>
                <a:latin typeface="Arial"/>
                <a:cs typeface="Arial"/>
              </a:rPr>
              <a:t>n</a:t>
            </a:r>
            <a:r>
              <a:rPr sz="700" b="1" spc="-5" dirty="0">
                <a:solidFill>
                  <a:schemeClr val="accent5">
                    <a:lumMod val="50000"/>
                  </a:schemeClr>
                </a:solidFill>
                <a:latin typeface="Arial"/>
                <a:cs typeface="Arial"/>
              </a:rPr>
              <a:t>t</a:t>
            </a:r>
            <a:r>
              <a:rPr sz="700" b="1" spc="11" dirty="0">
                <a:solidFill>
                  <a:schemeClr val="accent5">
                    <a:lumMod val="50000"/>
                  </a:schemeClr>
                </a:solidFill>
                <a:latin typeface="Arial"/>
                <a:cs typeface="Arial"/>
              </a:rPr>
              <a:t>e</a:t>
            </a:r>
            <a:r>
              <a:rPr sz="700" b="1" spc="15" dirty="0">
                <a:solidFill>
                  <a:schemeClr val="accent5">
                    <a:lumMod val="50000"/>
                  </a:schemeClr>
                </a:solidFill>
                <a:latin typeface="Arial"/>
                <a:cs typeface="Arial"/>
              </a:rPr>
              <a:t>r</a:t>
            </a:r>
            <a:r>
              <a:rPr sz="700" b="1" spc="-5" dirty="0">
                <a:solidFill>
                  <a:schemeClr val="accent5">
                    <a:lumMod val="50000"/>
                  </a:schemeClr>
                </a:solidFill>
                <a:latin typeface="Arial"/>
                <a:cs typeface="Arial"/>
              </a:rPr>
              <a:t>f</a:t>
            </a:r>
            <a:r>
              <a:rPr sz="700" b="1" spc="11" dirty="0">
                <a:solidFill>
                  <a:schemeClr val="accent5">
                    <a:lumMod val="50000"/>
                  </a:schemeClr>
                </a:solidFill>
                <a:latin typeface="Arial"/>
                <a:cs typeface="Arial"/>
              </a:rPr>
              <a:t>ac</a:t>
            </a:r>
            <a:r>
              <a:rPr sz="700" b="1" dirty="0">
                <a:solidFill>
                  <a:schemeClr val="accent5">
                    <a:lumMod val="50000"/>
                  </a:schemeClr>
                </a:solidFill>
                <a:latin typeface="Arial"/>
                <a:cs typeface="Arial"/>
              </a:rPr>
              <a:t>e</a:t>
            </a:r>
            <a:endParaRPr sz="700" dirty="0">
              <a:solidFill>
                <a:schemeClr val="accent5">
                  <a:lumMod val="50000"/>
                </a:schemeClr>
              </a:solidFill>
              <a:latin typeface="Arial"/>
              <a:cs typeface="Arial"/>
            </a:endParaRPr>
          </a:p>
        </p:txBody>
      </p:sp>
      <p:sp>
        <p:nvSpPr>
          <p:cNvPr id="30" name="object 30"/>
          <p:cNvSpPr txBox="1"/>
          <p:nvPr/>
        </p:nvSpPr>
        <p:spPr>
          <a:xfrm>
            <a:off x="7641486" y="698824"/>
            <a:ext cx="534671" cy="229743"/>
          </a:xfrm>
          <a:prstGeom prst="rect">
            <a:avLst/>
          </a:prstGeom>
        </p:spPr>
        <p:txBody>
          <a:bodyPr vert="horz" wrap="square" lIns="0" tIns="0" rIns="0" bIns="0" rtlCol="0">
            <a:spAutoFit/>
          </a:bodyPr>
          <a:lstStyle/>
          <a:p>
            <a:pPr marL="79373" marR="5080" indent="-67309">
              <a:lnSpc>
                <a:spcPct val="111100"/>
              </a:lnSpc>
            </a:pPr>
            <a:r>
              <a:rPr sz="700" b="1" spc="-11" dirty="0">
                <a:solidFill>
                  <a:schemeClr val="accent5">
                    <a:lumMod val="50000"/>
                  </a:schemeClr>
                </a:solidFill>
                <a:latin typeface="Arial"/>
                <a:cs typeface="Arial"/>
              </a:rPr>
              <a:t>S</a:t>
            </a:r>
            <a:r>
              <a:rPr sz="700" b="1" spc="-5" dirty="0">
                <a:solidFill>
                  <a:schemeClr val="accent5">
                    <a:lumMod val="50000"/>
                  </a:schemeClr>
                </a:solidFill>
                <a:latin typeface="Arial"/>
                <a:cs typeface="Arial"/>
              </a:rPr>
              <a:t>t</a:t>
            </a:r>
            <a:r>
              <a:rPr sz="700" b="1" spc="11" dirty="0">
                <a:solidFill>
                  <a:schemeClr val="accent5">
                    <a:lumMod val="50000"/>
                  </a:schemeClr>
                </a:solidFill>
                <a:latin typeface="Arial"/>
                <a:cs typeface="Arial"/>
              </a:rPr>
              <a:t>ake</a:t>
            </a:r>
            <a:r>
              <a:rPr sz="700" b="1" spc="-31" dirty="0">
                <a:solidFill>
                  <a:schemeClr val="accent5">
                    <a:lumMod val="50000"/>
                  </a:schemeClr>
                </a:solidFill>
                <a:latin typeface="Arial"/>
                <a:cs typeface="Arial"/>
              </a:rPr>
              <a:t>ho</a:t>
            </a:r>
            <a:r>
              <a:rPr sz="700" b="1" spc="-25" dirty="0">
                <a:solidFill>
                  <a:schemeClr val="accent5">
                    <a:lumMod val="50000"/>
                  </a:schemeClr>
                </a:solidFill>
                <a:latin typeface="Arial"/>
                <a:cs typeface="Arial"/>
              </a:rPr>
              <a:t>l</a:t>
            </a:r>
            <a:r>
              <a:rPr sz="700" b="1" spc="-31" dirty="0">
                <a:solidFill>
                  <a:schemeClr val="accent5">
                    <a:lumMod val="50000"/>
                  </a:schemeClr>
                </a:solidFill>
                <a:latin typeface="Arial"/>
                <a:cs typeface="Arial"/>
              </a:rPr>
              <a:t>d</a:t>
            </a:r>
            <a:r>
              <a:rPr sz="700" b="1" spc="11" dirty="0">
                <a:solidFill>
                  <a:schemeClr val="accent5">
                    <a:lumMod val="50000"/>
                  </a:schemeClr>
                </a:solidFill>
                <a:latin typeface="Arial"/>
                <a:cs typeface="Arial"/>
              </a:rPr>
              <a:t>e</a:t>
            </a:r>
            <a:r>
              <a:rPr sz="700" b="1" dirty="0">
                <a:solidFill>
                  <a:schemeClr val="accent5">
                    <a:lumMod val="50000"/>
                  </a:schemeClr>
                </a:solidFill>
                <a:latin typeface="Arial"/>
                <a:cs typeface="Arial"/>
              </a:rPr>
              <a:t>r </a:t>
            </a:r>
            <a:r>
              <a:rPr sz="700" b="1" spc="-25" dirty="0">
                <a:solidFill>
                  <a:schemeClr val="accent5">
                    <a:lumMod val="50000"/>
                  </a:schemeClr>
                </a:solidFill>
                <a:latin typeface="Arial"/>
                <a:cs typeface="Arial"/>
              </a:rPr>
              <a:t>I</a:t>
            </a:r>
            <a:r>
              <a:rPr sz="700" b="1" spc="-31" dirty="0">
                <a:solidFill>
                  <a:schemeClr val="accent5">
                    <a:lumMod val="50000"/>
                  </a:schemeClr>
                </a:solidFill>
                <a:latin typeface="Arial"/>
                <a:cs typeface="Arial"/>
              </a:rPr>
              <a:t>n</a:t>
            </a:r>
            <a:r>
              <a:rPr sz="700" b="1" spc="-5" dirty="0">
                <a:solidFill>
                  <a:schemeClr val="accent5">
                    <a:lumMod val="50000"/>
                  </a:schemeClr>
                </a:solidFill>
                <a:latin typeface="Arial"/>
                <a:cs typeface="Arial"/>
              </a:rPr>
              <a:t>t</a:t>
            </a:r>
            <a:r>
              <a:rPr sz="700" b="1" spc="11" dirty="0">
                <a:solidFill>
                  <a:schemeClr val="accent5">
                    <a:lumMod val="50000"/>
                  </a:schemeClr>
                </a:solidFill>
                <a:latin typeface="Arial"/>
                <a:cs typeface="Arial"/>
              </a:rPr>
              <a:t>e</a:t>
            </a:r>
            <a:r>
              <a:rPr sz="700" b="1" spc="15" dirty="0">
                <a:solidFill>
                  <a:schemeClr val="accent5">
                    <a:lumMod val="50000"/>
                  </a:schemeClr>
                </a:solidFill>
                <a:latin typeface="Arial"/>
                <a:cs typeface="Arial"/>
              </a:rPr>
              <a:t>r</a:t>
            </a:r>
            <a:r>
              <a:rPr sz="700" b="1" spc="-5" dirty="0">
                <a:solidFill>
                  <a:schemeClr val="accent5">
                    <a:lumMod val="50000"/>
                  </a:schemeClr>
                </a:solidFill>
                <a:latin typeface="Arial"/>
                <a:cs typeface="Arial"/>
              </a:rPr>
              <a:t>f</a:t>
            </a:r>
            <a:r>
              <a:rPr sz="700" b="1" spc="11" dirty="0">
                <a:solidFill>
                  <a:schemeClr val="accent5">
                    <a:lumMod val="50000"/>
                  </a:schemeClr>
                </a:solidFill>
                <a:latin typeface="Arial"/>
                <a:cs typeface="Arial"/>
              </a:rPr>
              <a:t>ac</a:t>
            </a:r>
            <a:r>
              <a:rPr sz="700" b="1" dirty="0">
                <a:solidFill>
                  <a:schemeClr val="accent5">
                    <a:lumMod val="50000"/>
                  </a:schemeClr>
                </a:solidFill>
                <a:latin typeface="Arial"/>
                <a:cs typeface="Arial"/>
              </a:rPr>
              <a:t>e</a:t>
            </a:r>
            <a:endParaRPr sz="700" dirty="0">
              <a:solidFill>
                <a:schemeClr val="accent5">
                  <a:lumMod val="50000"/>
                </a:schemeClr>
              </a:solidFill>
              <a:latin typeface="Arial"/>
              <a:cs typeface="Arial"/>
            </a:endParaRPr>
          </a:p>
        </p:txBody>
      </p:sp>
      <p:sp>
        <p:nvSpPr>
          <p:cNvPr id="31" name="object 31"/>
          <p:cNvSpPr txBox="1"/>
          <p:nvPr/>
        </p:nvSpPr>
        <p:spPr>
          <a:xfrm>
            <a:off x="8331779" y="757944"/>
            <a:ext cx="490855" cy="107722"/>
          </a:xfrm>
          <a:prstGeom prst="rect">
            <a:avLst/>
          </a:prstGeom>
        </p:spPr>
        <p:txBody>
          <a:bodyPr vert="horz" wrap="square" lIns="0" tIns="0" rIns="0" bIns="0" rtlCol="0">
            <a:spAutoFit/>
          </a:bodyPr>
          <a:lstStyle/>
          <a:p>
            <a:pPr marL="12700"/>
            <a:r>
              <a:rPr sz="700" b="1" spc="-45" dirty="0">
                <a:solidFill>
                  <a:schemeClr val="accent5">
                    <a:lumMod val="50000"/>
                  </a:schemeClr>
                </a:solidFill>
                <a:latin typeface="Arial"/>
                <a:cs typeface="Arial"/>
              </a:rPr>
              <a:t>C</a:t>
            </a:r>
            <a:r>
              <a:rPr sz="700" b="1" spc="-31" dirty="0">
                <a:solidFill>
                  <a:schemeClr val="accent5">
                    <a:lumMod val="50000"/>
                  </a:schemeClr>
                </a:solidFill>
                <a:latin typeface="Arial"/>
                <a:cs typeface="Arial"/>
              </a:rPr>
              <a:t>u</a:t>
            </a:r>
            <a:r>
              <a:rPr sz="700" b="1" spc="11" dirty="0">
                <a:solidFill>
                  <a:schemeClr val="accent5">
                    <a:lumMod val="50000"/>
                  </a:schemeClr>
                </a:solidFill>
                <a:latin typeface="Arial"/>
                <a:cs typeface="Arial"/>
              </a:rPr>
              <a:t>s</a:t>
            </a:r>
            <a:r>
              <a:rPr sz="700" b="1" spc="-5" dirty="0">
                <a:solidFill>
                  <a:schemeClr val="accent5">
                    <a:lumMod val="50000"/>
                  </a:schemeClr>
                </a:solidFill>
                <a:latin typeface="Arial"/>
                <a:cs typeface="Arial"/>
              </a:rPr>
              <a:t>t</a:t>
            </a:r>
            <a:r>
              <a:rPr sz="700" b="1" spc="-31" dirty="0">
                <a:solidFill>
                  <a:schemeClr val="accent5">
                    <a:lumMod val="50000"/>
                  </a:schemeClr>
                </a:solidFill>
                <a:latin typeface="Arial"/>
                <a:cs typeface="Arial"/>
              </a:rPr>
              <a:t>o</a:t>
            </a:r>
            <a:r>
              <a:rPr sz="700" b="1" spc="15" dirty="0">
                <a:solidFill>
                  <a:schemeClr val="accent5">
                    <a:lumMod val="50000"/>
                  </a:schemeClr>
                </a:solidFill>
                <a:latin typeface="Arial"/>
                <a:cs typeface="Arial"/>
              </a:rPr>
              <a:t>mer</a:t>
            </a:r>
            <a:r>
              <a:rPr sz="700" b="1" dirty="0">
                <a:solidFill>
                  <a:schemeClr val="accent5">
                    <a:lumMod val="50000"/>
                  </a:schemeClr>
                </a:solidFill>
                <a:latin typeface="Arial"/>
                <a:cs typeface="Arial"/>
              </a:rPr>
              <a:t>s</a:t>
            </a:r>
            <a:endParaRPr sz="700" dirty="0">
              <a:solidFill>
                <a:schemeClr val="accent5">
                  <a:lumMod val="50000"/>
                </a:schemeClr>
              </a:solidFill>
              <a:latin typeface="Arial"/>
              <a:cs typeface="Arial"/>
            </a:endParaRPr>
          </a:p>
        </p:txBody>
      </p:sp>
      <p:sp>
        <p:nvSpPr>
          <p:cNvPr id="32" name="object 32"/>
          <p:cNvSpPr/>
          <p:nvPr/>
        </p:nvSpPr>
        <p:spPr>
          <a:xfrm>
            <a:off x="1528323"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3" name="object 33"/>
          <p:cNvSpPr/>
          <p:nvPr/>
        </p:nvSpPr>
        <p:spPr>
          <a:xfrm>
            <a:off x="2218491"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4" name="object 34"/>
          <p:cNvSpPr/>
          <p:nvPr/>
        </p:nvSpPr>
        <p:spPr>
          <a:xfrm>
            <a:off x="2864169"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5" name="object 35"/>
          <p:cNvSpPr/>
          <p:nvPr/>
        </p:nvSpPr>
        <p:spPr>
          <a:xfrm>
            <a:off x="3539259"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6" name="object 36"/>
          <p:cNvSpPr/>
          <p:nvPr/>
        </p:nvSpPr>
        <p:spPr>
          <a:xfrm>
            <a:off x="4199768"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7" name="object 37"/>
          <p:cNvSpPr/>
          <p:nvPr/>
        </p:nvSpPr>
        <p:spPr>
          <a:xfrm>
            <a:off x="4845448"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8" name="object 38"/>
          <p:cNvSpPr/>
          <p:nvPr/>
        </p:nvSpPr>
        <p:spPr>
          <a:xfrm>
            <a:off x="5520663"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39" name="object 39"/>
          <p:cNvSpPr/>
          <p:nvPr/>
        </p:nvSpPr>
        <p:spPr>
          <a:xfrm>
            <a:off x="6225781"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40" name="object 40"/>
          <p:cNvSpPr/>
          <p:nvPr/>
        </p:nvSpPr>
        <p:spPr>
          <a:xfrm>
            <a:off x="6886289"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41" name="object 41"/>
          <p:cNvSpPr/>
          <p:nvPr/>
        </p:nvSpPr>
        <p:spPr>
          <a:xfrm>
            <a:off x="7576456"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42" name="object 42"/>
          <p:cNvSpPr/>
          <p:nvPr/>
        </p:nvSpPr>
        <p:spPr>
          <a:xfrm>
            <a:off x="8251793" y="687332"/>
            <a:ext cx="0" cy="237491"/>
          </a:xfrm>
          <a:custGeom>
            <a:avLst/>
            <a:gdLst/>
            <a:ahLst/>
            <a:cxnLst/>
            <a:rect l="l" t="t" r="r" b="b"/>
            <a:pathLst>
              <a:path h="237490">
                <a:moveTo>
                  <a:pt x="0" y="0"/>
                </a:moveTo>
                <a:lnTo>
                  <a:pt x="0" y="237086"/>
                </a:lnTo>
              </a:path>
            </a:pathLst>
          </a:custGeom>
          <a:ln w="8684">
            <a:solidFill>
              <a:srgbClr val="FFFFFF"/>
            </a:solidFill>
          </a:ln>
        </p:spPr>
        <p:txBody>
          <a:bodyPr wrap="square" lIns="0" tIns="0" rIns="0" bIns="0" rtlCol="0"/>
          <a:lstStyle/>
          <a:p>
            <a:endParaRPr/>
          </a:p>
        </p:txBody>
      </p:sp>
      <p:sp>
        <p:nvSpPr>
          <p:cNvPr id="56" name="object 56"/>
          <p:cNvSpPr/>
          <p:nvPr/>
        </p:nvSpPr>
        <p:spPr>
          <a:xfrm>
            <a:off x="188771" y="1268627"/>
            <a:ext cx="8727440" cy="0"/>
          </a:xfrm>
          <a:custGeom>
            <a:avLst/>
            <a:gdLst/>
            <a:ahLst/>
            <a:cxnLst/>
            <a:rect l="l" t="t" r="r" b="b"/>
            <a:pathLst>
              <a:path w="8727440">
                <a:moveTo>
                  <a:pt x="0" y="0"/>
                </a:moveTo>
                <a:lnTo>
                  <a:pt x="8727239" y="0"/>
                </a:lnTo>
              </a:path>
            </a:pathLst>
          </a:custGeom>
          <a:ln w="8888">
            <a:solidFill>
              <a:srgbClr val="000000"/>
            </a:solidFill>
          </a:ln>
        </p:spPr>
        <p:txBody>
          <a:bodyPr wrap="square" lIns="0" tIns="0" rIns="0" bIns="0" rtlCol="0"/>
          <a:lstStyle/>
          <a:p>
            <a:endParaRPr/>
          </a:p>
        </p:txBody>
      </p:sp>
      <p:sp>
        <p:nvSpPr>
          <p:cNvPr id="70" name="object 70"/>
          <p:cNvSpPr txBox="1"/>
          <p:nvPr/>
        </p:nvSpPr>
        <p:spPr>
          <a:xfrm>
            <a:off x="8444749" y="6463071"/>
            <a:ext cx="539115" cy="215444"/>
          </a:xfrm>
          <a:prstGeom prst="rect">
            <a:avLst/>
          </a:prstGeom>
        </p:spPr>
        <p:txBody>
          <a:bodyPr vert="horz" wrap="square" lIns="0" tIns="0" rIns="0" bIns="0" rtlCol="0">
            <a:spAutoFit/>
          </a:bodyPr>
          <a:lstStyle/>
          <a:p>
            <a:pPr marL="12700"/>
            <a:r>
              <a:rPr sz="1400" spc="-11" dirty="0">
                <a:solidFill>
                  <a:schemeClr val="accent5">
                    <a:lumMod val="50000"/>
                  </a:schemeClr>
                </a:solidFill>
                <a:latin typeface="Arial"/>
                <a:cs typeface="Arial"/>
              </a:rPr>
              <a:t>F</a:t>
            </a:r>
            <a:r>
              <a:rPr sz="1400" dirty="0">
                <a:solidFill>
                  <a:schemeClr val="accent5">
                    <a:lumMod val="50000"/>
                  </a:schemeClr>
                </a:solidFill>
                <a:latin typeface="Arial"/>
                <a:cs typeface="Arial"/>
              </a:rPr>
              <a:t>O</a:t>
            </a:r>
            <a:r>
              <a:rPr sz="1400" spc="-11" dirty="0">
                <a:solidFill>
                  <a:schemeClr val="accent5">
                    <a:lumMod val="50000"/>
                  </a:schemeClr>
                </a:solidFill>
                <a:latin typeface="Arial"/>
                <a:cs typeface="Arial"/>
              </a:rPr>
              <a:t>U</a:t>
            </a:r>
            <a:r>
              <a:rPr sz="1400" dirty="0">
                <a:solidFill>
                  <a:schemeClr val="accent5">
                    <a:lumMod val="50000"/>
                  </a:schemeClr>
                </a:solidFill>
                <a:latin typeface="Arial"/>
                <a:cs typeface="Arial"/>
              </a:rPr>
              <a:t>O</a:t>
            </a:r>
          </a:p>
        </p:txBody>
      </p:sp>
      <p:graphicFrame>
        <p:nvGraphicFramePr>
          <p:cNvPr id="9" name="object 9"/>
          <p:cNvGraphicFramePr>
            <a:graphicFrameLocks noGrp="1"/>
          </p:cNvGraphicFramePr>
          <p:nvPr>
            <p:extLst>
              <p:ext uri="{D42A27DB-BD31-4B8C-83A1-F6EECF244321}">
                <p14:modId xmlns:p14="http://schemas.microsoft.com/office/powerpoint/2010/main" val="3084266301"/>
              </p:ext>
            </p:extLst>
          </p:nvPr>
        </p:nvGraphicFramePr>
        <p:xfrm>
          <a:off x="241656" y="3856740"/>
          <a:ext cx="4186834" cy="1943473"/>
        </p:xfrm>
        <a:graphic>
          <a:graphicData uri="http://schemas.openxmlformats.org/drawingml/2006/table">
            <a:tbl>
              <a:tblPr firstRow="1" bandRow="1">
                <a:tableStyleId>{2D5ABB26-0587-4C30-8999-92F81FD0307C}</a:tableStyleId>
              </a:tblPr>
              <a:tblGrid>
                <a:gridCol w="667505">
                  <a:extLst>
                    <a:ext uri="{9D8B030D-6E8A-4147-A177-3AD203B41FA5}">
                      <a16:colId xmlns:a16="http://schemas.microsoft.com/office/drawing/2014/main" val="20000"/>
                    </a:ext>
                  </a:extLst>
                </a:gridCol>
                <a:gridCol w="3519329">
                  <a:extLst>
                    <a:ext uri="{9D8B030D-6E8A-4147-A177-3AD203B41FA5}">
                      <a16:colId xmlns:a16="http://schemas.microsoft.com/office/drawing/2014/main" val="20001"/>
                    </a:ext>
                  </a:extLst>
                </a:gridCol>
              </a:tblGrid>
              <a:tr h="256431">
                <a:tc>
                  <a:txBody>
                    <a:bodyPr/>
                    <a:lstStyle/>
                    <a:p>
                      <a:pPr marL="85090">
                        <a:lnSpc>
                          <a:spcPct val="100000"/>
                        </a:lnSpc>
                      </a:pPr>
                      <a:r>
                        <a:rPr sz="900" b="1" i="1" dirty="0">
                          <a:solidFill>
                            <a:srgbClr val="FFFFFF"/>
                          </a:solidFill>
                          <a:latin typeface="Arial"/>
                          <a:cs typeface="Arial"/>
                        </a:rPr>
                        <a:t>Date</a:t>
                      </a:r>
                      <a:endParaRPr sz="900" dirty="0">
                        <a:latin typeface="Arial"/>
                        <a:cs typeface="Arial"/>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C"/>
                    </a:solidFill>
                  </a:tcPr>
                </a:tc>
                <a:tc>
                  <a:txBody>
                    <a:bodyPr/>
                    <a:lstStyle/>
                    <a:p>
                      <a:pPr marL="85090">
                        <a:lnSpc>
                          <a:spcPct val="100000"/>
                        </a:lnSpc>
                      </a:pPr>
                      <a:r>
                        <a:rPr sz="900" b="1" i="1" spc="-20" dirty="0">
                          <a:solidFill>
                            <a:srgbClr val="FFFFFF"/>
                          </a:solidFill>
                          <a:latin typeface="Arial"/>
                          <a:cs typeface="Arial"/>
                        </a:rPr>
                        <a:t>M</a:t>
                      </a:r>
                      <a:r>
                        <a:rPr sz="900" b="1" i="1" dirty="0">
                          <a:solidFill>
                            <a:srgbClr val="FFFFFF"/>
                          </a:solidFill>
                          <a:latin typeface="Arial"/>
                          <a:cs typeface="Arial"/>
                        </a:rPr>
                        <a:t>ilestones</a:t>
                      </a:r>
                      <a:endParaRPr sz="900" dirty="0">
                        <a:latin typeface="Arial"/>
                        <a:cs typeface="Arial"/>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C"/>
                    </a:solidFill>
                  </a:tcPr>
                </a:tc>
                <a:extLst>
                  <a:ext uri="{0D108BD9-81ED-4DB2-BD59-A6C34878D82A}">
                    <a16:rowId xmlns:a16="http://schemas.microsoft.com/office/drawing/2014/main" val="10000"/>
                  </a:ext>
                </a:extLst>
              </a:tr>
              <a:tr h="229438">
                <a:tc>
                  <a:txBody>
                    <a:bodyPr/>
                    <a:lstStyle/>
                    <a:p>
                      <a:pPr marL="85090">
                        <a:lnSpc>
                          <a:spcPct val="100000"/>
                        </a:lnSpc>
                      </a:pPr>
                      <a:r>
                        <a:rPr lang="en-US" sz="900" dirty="0">
                          <a:solidFill>
                            <a:schemeClr val="accent5">
                              <a:lumMod val="50000"/>
                            </a:schemeClr>
                          </a:solidFill>
                          <a:latin typeface="Arial"/>
                          <a:cs typeface="Arial"/>
                        </a:rPr>
                        <a:t>FY20</a:t>
                      </a:r>
                      <a:endParaRPr sz="900" dirty="0">
                        <a:solidFill>
                          <a:schemeClr val="accent5">
                            <a:lumMod val="50000"/>
                          </a:schemeClr>
                        </a:solidFill>
                        <a:latin typeface="Arial"/>
                        <a:cs typeface="Arial"/>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pPr>
                      <a:r>
                        <a:rPr lang="en-US" sz="900" dirty="0">
                          <a:solidFill>
                            <a:schemeClr val="accent5">
                              <a:lumMod val="50000"/>
                            </a:schemeClr>
                          </a:solidFill>
                          <a:latin typeface="Arial"/>
                          <a:cs typeface="Arial"/>
                        </a:rPr>
                        <a:t>This is first </a:t>
                      </a:r>
                      <a:r>
                        <a:rPr lang="en-US" sz="900" dirty="0" err="1">
                          <a:solidFill>
                            <a:schemeClr val="accent5">
                              <a:lumMod val="50000"/>
                            </a:schemeClr>
                          </a:solidFill>
                          <a:latin typeface="Arial"/>
                          <a:cs typeface="Arial"/>
                        </a:rPr>
                        <a:t>milstone</a:t>
                      </a:r>
                      <a:endParaRPr sz="900" dirty="0">
                        <a:solidFill>
                          <a:schemeClr val="accent5">
                            <a:lumMod val="50000"/>
                          </a:schemeClr>
                        </a:solidFill>
                        <a:latin typeface="Arial"/>
                        <a:cs typeface="Arial"/>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242934">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0002"/>
                  </a:ext>
                </a:extLst>
              </a:tr>
              <a:tr h="242934">
                <a:tc>
                  <a:txBody>
                    <a:bodyPr/>
                    <a:lstStyle/>
                    <a:p>
                      <a:pPr marL="85090" algn="l" defTabSz="914400" rtl="0" eaLnBrk="1" latinLnBrk="0" hangingPunct="1">
                        <a:lnSpc>
                          <a:spcPct val="100000"/>
                        </a:lnSpc>
                      </a:pPr>
                      <a:endParaRPr lang="en-US" sz="900" kern="1200" baseline="0" dirty="0">
                        <a:solidFill>
                          <a:schemeClr val="accent5">
                            <a:lumMod val="50000"/>
                          </a:schemeClr>
                        </a:solidFill>
                        <a:latin typeface="Arial"/>
                        <a:ea typeface="+mn-ea"/>
                        <a:cs typeface="Arial"/>
                      </a:endParaRPr>
                    </a:p>
                  </a:txBody>
                  <a:tcPr marL="0" marR="0" marT="0" marB="0" anchor="ctr">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tc>
                  <a:txBody>
                    <a:bodyPr/>
                    <a:lstStyle/>
                    <a:p>
                      <a:pPr marL="85090" algn="l" defTabSz="914400" rtl="0" eaLnBrk="1" latinLnBrk="0" hangingPunct="1">
                        <a:lnSpc>
                          <a:spcPct val="100000"/>
                        </a:lnSpc>
                      </a:pPr>
                      <a:endParaRPr lang="en-US" sz="900" kern="1200" baseline="0" dirty="0">
                        <a:solidFill>
                          <a:schemeClr val="accent5">
                            <a:lumMod val="50000"/>
                          </a:schemeClr>
                        </a:solidFill>
                        <a:latin typeface="Arial"/>
                        <a:ea typeface="+mn-ea"/>
                        <a:cs typeface="Arial"/>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3822505370"/>
                  </a:ext>
                </a:extLst>
              </a:tr>
              <a:tr h="242934">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154164999"/>
                  </a:ext>
                </a:extLst>
              </a:tr>
              <a:tr h="242934">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3305305519"/>
                  </a:ext>
                </a:extLst>
              </a:tr>
              <a:tr h="242934">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4122106545"/>
                  </a:ext>
                </a:extLst>
              </a:tr>
              <a:tr h="242934">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tc>
                  <a:txBody>
                    <a:bodyPr/>
                    <a:lstStyle/>
                    <a:p>
                      <a:pPr marL="85090">
                        <a:lnSpc>
                          <a:spcPct val="100000"/>
                        </a:lnSpc>
                      </a:pPr>
                      <a:endParaRPr lang="en-US" sz="900" dirty="0">
                        <a:solidFill>
                          <a:schemeClr val="accent5">
                            <a:lumMod val="50000"/>
                          </a:schemeClr>
                        </a:solidFill>
                        <a:latin typeface="Arial"/>
                        <a:cs typeface="Arial"/>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4286165624"/>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2059397735"/>
              </p:ext>
            </p:extLst>
          </p:nvPr>
        </p:nvGraphicFramePr>
        <p:xfrm>
          <a:off x="185178" y="1322487"/>
          <a:ext cx="8728068" cy="573361"/>
        </p:xfrm>
        <a:graphic>
          <a:graphicData uri="http://schemas.openxmlformats.org/drawingml/2006/table">
            <a:tbl>
              <a:tblPr firstRow="1" bandRow="1">
                <a:tableStyleId>{5940675A-B579-460E-94D1-54222C63F5DA}</a:tableStyleId>
              </a:tblPr>
              <a:tblGrid>
                <a:gridCol w="2038773">
                  <a:extLst>
                    <a:ext uri="{9D8B030D-6E8A-4147-A177-3AD203B41FA5}">
                      <a16:colId xmlns:a16="http://schemas.microsoft.com/office/drawing/2014/main" val="807381180"/>
                    </a:ext>
                  </a:extLst>
                </a:gridCol>
                <a:gridCol w="1979168">
                  <a:extLst>
                    <a:ext uri="{9D8B030D-6E8A-4147-A177-3AD203B41FA5}">
                      <a16:colId xmlns:a16="http://schemas.microsoft.com/office/drawing/2014/main" val="1198782806"/>
                    </a:ext>
                  </a:extLst>
                </a:gridCol>
                <a:gridCol w="4710127">
                  <a:extLst>
                    <a:ext uri="{9D8B030D-6E8A-4147-A177-3AD203B41FA5}">
                      <a16:colId xmlns:a16="http://schemas.microsoft.com/office/drawing/2014/main" val="2935471506"/>
                    </a:ext>
                  </a:extLst>
                </a:gridCol>
              </a:tblGrid>
              <a:tr h="284141">
                <a:tc>
                  <a:txBody>
                    <a:bodyPr/>
                    <a:lstStyle/>
                    <a:p>
                      <a:r>
                        <a:rPr lang="en-US" sz="1100" dirty="0">
                          <a:solidFill>
                            <a:schemeClr val="accent5">
                              <a:lumMod val="50000"/>
                            </a:schemeClr>
                          </a:solidFill>
                          <a:latin typeface="Arial" panose="020B0604020202020204" pitchFamily="34" charset="0"/>
                          <a:cs typeface="Arial" panose="020B0604020202020204" pitchFamily="34" charset="0"/>
                        </a:rPr>
                        <a:t>FY Enacted</a:t>
                      </a:r>
                    </a:p>
                  </a:txBody>
                  <a:tcPr>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r>
                        <a:rPr lang="en-US" sz="1100" dirty="0" err="1">
                          <a:solidFill>
                            <a:schemeClr val="accent5">
                              <a:lumMod val="50000"/>
                            </a:schemeClr>
                          </a:solidFill>
                          <a:latin typeface="Arial" panose="020B0604020202020204" pitchFamily="34" charset="0"/>
                          <a:cs typeface="Arial" panose="020B0604020202020204" pitchFamily="34" charset="0"/>
                        </a:rPr>
                        <a:t>FY20</a:t>
                      </a:r>
                      <a:endParaRPr lang="en-US" sz="1100" dirty="0">
                        <a:solidFill>
                          <a:schemeClr val="accent5">
                            <a:lumMod val="50000"/>
                          </a:schemeClr>
                        </a:solidFill>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endParaRPr lang="en-US" sz="1100" dirty="0">
                        <a:solidFill>
                          <a:schemeClr val="accent5">
                            <a:lumMod val="50000"/>
                          </a:schemeClr>
                        </a:solidFill>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09592"/>
                  </a:ext>
                </a:extLst>
              </a:tr>
              <a:tr h="289220">
                <a:tc>
                  <a:txBody>
                    <a:bodyPr/>
                    <a:lstStyle/>
                    <a:p>
                      <a:r>
                        <a:rPr lang="en-US" sz="1100" dirty="0">
                          <a:solidFill>
                            <a:schemeClr val="accent5">
                              <a:lumMod val="50000"/>
                            </a:schemeClr>
                          </a:solidFill>
                          <a:latin typeface="Arial" panose="020B0604020202020204" pitchFamily="34" charset="0"/>
                          <a:cs typeface="Arial" panose="020B0604020202020204" pitchFamily="34" charset="0"/>
                        </a:rPr>
                        <a:t>FY +1 Request</a:t>
                      </a:r>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r>
                        <a:rPr lang="en-US" sz="1100" dirty="0" err="1">
                          <a:solidFill>
                            <a:schemeClr val="accent5">
                              <a:lumMod val="50000"/>
                            </a:schemeClr>
                          </a:solidFill>
                          <a:latin typeface="Arial" panose="020B0604020202020204" pitchFamily="34" charset="0"/>
                          <a:cs typeface="Arial" panose="020B0604020202020204" pitchFamily="34" charset="0"/>
                        </a:rPr>
                        <a:t>FY21</a:t>
                      </a:r>
                      <a:endParaRPr lang="en-US" sz="1100" dirty="0">
                        <a:solidFill>
                          <a:schemeClr val="accent5">
                            <a:lumMod val="50000"/>
                          </a:schemeClr>
                        </a:solidFill>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accent5">
                              <a:lumMod val="50000"/>
                            </a:schemeClr>
                          </a:solidFill>
                          <a:latin typeface="Arial" panose="020B0604020202020204" pitchFamily="34" charset="0"/>
                          <a:cs typeface="Arial" panose="020B0604020202020204" pitchFamily="34" charset="0"/>
                        </a:rPr>
                        <a:t>$100</a:t>
                      </a:r>
                      <a:endParaRPr lang="en-US" dirty="0"/>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62867690"/>
                  </a:ext>
                </a:extLst>
              </a:tr>
            </a:tbl>
          </a:graphicData>
        </a:graphic>
      </p:graphicFrame>
      <p:sp>
        <p:nvSpPr>
          <p:cNvPr id="79" name="object 64"/>
          <p:cNvSpPr/>
          <p:nvPr/>
        </p:nvSpPr>
        <p:spPr>
          <a:xfrm flipV="1">
            <a:off x="357809" y="6539299"/>
            <a:ext cx="185531" cy="207388"/>
          </a:xfrm>
          <a:custGeom>
            <a:avLst/>
            <a:gdLst/>
            <a:ahLst/>
            <a:cxnLst/>
            <a:rect l="l" t="t" r="r" b="b"/>
            <a:pathLst>
              <a:path w="178435" h="175894">
                <a:moveTo>
                  <a:pt x="177948" y="87472"/>
                </a:moveTo>
                <a:lnTo>
                  <a:pt x="0" y="87472"/>
                </a:lnTo>
                <a:lnTo>
                  <a:pt x="88974" y="175535"/>
                </a:lnTo>
                <a:lnTo>
                  <a:pt x="177948" y="87472"/>
                </a:lnTo>
                <a:close/>
              </a:path>
              <a:path w="178435" h="175894">
                <a:moveTo>
                  <a:pt x="133461" y="0"/>
                </a:moveTo>
                <a:lnTo>
                  <a:pt x="44487" y="0"/>
                </a:lnTo>
                <a:lnTo>
                  <a:pt x="44487" y="87472"/>
                </a:lnTo>
                <a:lnTo>
                  <a:pt x="133461" y="87472"/>
                </a:lnTo>
                <a:lnTo>
                  <a:pt x="133461" y="0"/>
                </a:lnTo>
                <a:close/>
              </a:path>
            </a:pathLst>
          </a:custGeom>
          <a:solidFill>
            <a:srgbClr val="000000"/>
          </a:solidFill>
        </p:spPr>
        <p:txBody>
          <a:bodyPr wrap="square" lIns="0" tIns="0" rIns="0" bIns="0" rtlCol="0"/>
          <a:lstStyle/>
          <a:p>
            <a:endParaRPr/>
          </a:p>
        </p:txBody>
      </p:sp>
      <p:sp>
        <p:nvSpPr>
          <p:cNvPr id="81" name="object 67"/>
          <p:cNvSpPr/>
          <p:nvPr/>
        </p:nvSpPr>
        <p:spPr>
          <a:xfrm flipV="1">
            <a:off x="2760896" y="6618898"/>
            <a:ext cx="287622" cy="95105"/>
          </a:xfrm>
          <a:custGeom>
            <a:avLst/>
            <a:gdLst/>
            <a:ahLst/>
            <a:cxnLst/>
            <a:rect l="l" t="t" r="r" b="b"/>
            <a:pathLst>
              <a:path w="130809" h="41275">
                <a:moveTo>
                  <a:pt x="0" y="41284"/>
                </a:moveTo>
                <a:lnTo>
                  <a:pt x="130779" y="41284"/>
                </a:lnTo>
                <a:lnTo>
                  <a:pt x="130779" y="0"/>
                </a:lnTo>
                <a:lnTo>
                  <a:pt x="0" y="0"/>
                </a:lnTo>
                <a:lnTo>
                  <a:pt x="0" y="41284"/>
                </a:lnTo>
                <a:close/>
              </a:path>
            </a:pathLst>
          </a:custGeom>
          <a:solidFill>
            <a:schemeClr val="tx1"/>
          </a:solidFill>
          <a:ln w="7322">
            <a:solidFill>
              <a:srgbClr val="000000"/>
            </a:solidFill>
          </a:ln>
        </p:spPr>
        <p:txBody>
          <a:bodyPr wrap="square" lIns="0" tIns="0" rIns="0" bIns="0" rtlCol="0"/>
          <a:lstStyle/>
          <a:p>
            <a:endParaRPr/>
          </a:p>
        </p:txBody>
      </p:sp>
      <p:sp>
        <p:nvSpPr>
          <p:cNvPr id="82" name="TextBox 81"/>
          <p:cNvSpPr txBox="1"/>
          <p:nvPr/>
        </p:nvSpPr>
        <p:spPr>
          <a:xfrm>
            <a:off x="483704" y="6517639"/>
            <a:ext cx="969823" cy="246221"/>
          </a:xfrm>
          <a:prstGeom prst="rect">
            <a:avLst/>
          </a:prstGeom>
          <a:noFill/>
        </p:spPr>
        <p:txBody>
          <a:bodyPr wrap="square" rtlCol="0">
            <a:spAutoFit/>
          </a:bodyPr>
          <a:lstStyle/>
          <a:p>
            <a:r>
              <a:rPr lang="en-US" sz="1000" dirty="0">
                <a:solidFill>
                  <a:srgbClr val="002060"/>
                </a:solidFill>
                <a:latin typeface="Arial" panose="020B0604020202020204" pitchFamily="34" charset="0"/>
                <a:cs typeface="Arial" panose="020B0604020202020204" pitchFamily="34" charset="0"/>
              </a:rPr>
              <a:t>Improving</a:t>
            </a:r>
          </a:p>
        </p:txBody>
      </p:sp>
      <p:sp>
        <p:nvSpPr>
          <p:cNvPr id="83" name="Rectangle 82"/>
          <p:cNvSpPr/>
          <p:nvPr/>
        </p:nvSpPr>
        <p:spPr>
          <a:xfrm>
            <a:off x="1617686" y="6524228"/>
            <a:ext cx="1016498" cy="246221"/>
          </a:xfrm>
          <a:prstGeom prst="rect">
            <a:avLst/>
          </a:prstGeom>
        </p:spPr>
        <p:txBody>
          <a:bodyPr wrap="square">
            <a:spAutoFit/>
          </a:bodyPr>
          <a:lstStyle/>
          <a:p>
            <a:r>
              <a:rPr lang="en-US" sz="1000" dirty="0">
                <a:solidFill>
                  <a:srgbClr val="002060"/>
                </a:solidFill>
                <a:latin typeface="Arial" panose="020B0604020202020204" pitchFamily="34" charset="0"/>
                <a:cs typeface="Arial" panose="020B0604020202020204" pitchFamily="34" charset="0"/>
              </a:rPr>
              <a:t>Worsening</a:t>
            </a:r>
            <a:endParaRPr lang="en-US" sz="1000" dirty="0"/>
          </a:p>
        </p:txBody>
      </p:sp>
      <p:sp>
        <p:nvSpPr>
          <p:cNvPr id="84" name="Rectangle 83"/>
          <p:cNvSpPr/>
          <p:nvPr/>
        </p:nvSpPr>
        <p:spPr>
          <a:xfrm>
            <a:off x="3011648" y="6537492"/>
            <a:ext cx="821367" cy="246221"/>
          </a:xfrm>
          <a:prstGeom prst="rect">
            <a:avLst/>
          </a:prstGeom>
        </p:spPr>
        <p:txBody>
          <a:bodyPr wrap="square">
            <a:spAutoFit/>
          </a:bodyPr>
          <a:lstStyle/>
          <a:p>
            <a:r>
              <a:rPr lang="en-US" sz="1000" dirty="0">
                <a:solidFill>
                  <a:srgbClr val="002060"/>
                </a:solidFill>
                <a:latin typeface="Arial" panose="020B0604020202020204" pitchFamily="34" charset="0"/>
                <a:cs typeface="Arial" panose="020B0604020202020204" pitchFamily="34" charset="0"/>
              </a:rPr>
              <a:t>No Change</a:t>
            </a:r>
            <a:endParaRPr lang="en-US" dirty="0"/>
          </a:p>
        </p:txBody>
      </p:sp>
      <p:sp>
        <p:nvSpPr>
          <p:cNvPr id="85" name="Rectangle 84">
            <a:extLst>
              <a:ext uri="{FF2B5EF4-FFF2-40B4-BE49-F238E27FC236}">
                <a16:creationId xmlns:a16="http://schemas.microsoft.com/office/drawing/2014/main" id="{0551ECAD-D8D0-1343-B042-B7D68DC13A7B}"/>
              </a:ext>
            </a:extLst>
          </p:cNvPr>
          <p:cNvSpPr/>
          <p:nvPr/>
        </p:nvSpPr>
        <p:spPr>
          <a:xfrm>
            <a:off x="99849" y="212635"/>
            <a:ext cx="1153201" cy="400110"/>
          </a:xfrm>
          <a:prstGeom prst="rect">
            <a:avLst/>
          </a:prstGeom>
        </p:spPr>
        <p:txBody>
          <a:bodyPr wrap="none">
            <a:spAutoFit/>
          </a:bodyPr>
          <a:lstStyle/>
          <a:p>
            <a:r>
              <a:rPr lang="en-US" sz="2000" b="1" spc="-131" dirty="0">
                <a:solidFill>
                  <a:schemeClr val="accent1">
                    <a:lumMod val="50000"/>
                  </a:schemeClr>
                </a:solidFill>
                <a:latin typeface="Arial" panose="020B0604020202020204" pitchFamily="34" charset="0"/>
                <a:cs typeface="Arial" panose="020B0604020202020204" pitchFamily="34" charset="0"/>
              </a:rPr>
              <a:t>Multirole </a:t>
            </a:r>
            <a:endParaRPr lang="en-US" sz="2000" b="1"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94" name="Table 93">
            <a:extLst>
              <a:ext uri="{FF2B5EF4-FFF2-40B4-BE49-F238E27FC236}">
                <a16:creationId xmlns:a16="http://schemas.microsoft.com/office/drawing/2014/main" id="{29DA2F5D-C1F9-CC40-BE2F-EE33E8035F91}"/>
              </a:ext>
            </a:extLst>
          </p:cNvPr>
          <p:cNvGraphicFramePr>
            <a:graphicFrameLocks noGrp="1"/>
          </p:cNvGraphicFramePr>
          <p:nvPr>
            <p:extLst>
              <p:ext uri="{D42A27DB-BD31-4B8C-83A1-F6EECF244321}">
                <p14:modId xmlns:p14="http://schemas.microsoft.com/office/powerpoint/2010/main" val="3404411735"/>
              </p:ext>
            </p:extLst>
          </p:nvPr>
        </p:nvGraphicFramePr>
        <p:xfrm>
          <a:off x="185178" y="954849"/>
          <a:ext cx="8728072" cy="373275"/>
        </p:xfrm>
        <a:graphic>
          <a:graphicData uri="http://schemas.openxmlformats.org/drawingml/2006/table">
            <a:tbl>
              <a:tblPr firstRow="1" bandRow="1">
                <a:tableStyleId>{5C22544A-7EE6-4342-B048-85BDC9FD1C3A}</a:tableStyleId>
              </a:tblPr>
              <a:tblGrid>
                <a:gridCol w="1343088">
                  <a:extLst>
                    <a:ext uri="{9D8B030D-6E8A-4147-A177-3AD203B41FA5}">
                      <a16:colId xmlns:a16="http://schemas.microsoft.com/office/drawing/2014/main" val="3403442505"/>
                    </a:ext>
                  </a:extLst>
                </a:gridCol>
                <a:gridCol w="696050">
                  <a:extLst>
                    <a:ext uri="{9D8B030D-6E8A-4147-A177-3AD203B41FA5}">
                      <a16:colId xmlns:a16="http://schemas.microsoft.com/office/drawing/2014/main" val="1898414599"/>
                    </a:ext>
                  </a:extLst>
                </a:gridCol>
                <a:gridCol w="636390">
                  <a:extLst>
                    <a:ext uri="{9D8B030D-6E8A-4147-A177-3AD203B41FA5}">
                      <a16:colId xmlns:a16="http://schemas.microsoft.com/office/drawing/2014/main" val="73071962"/>
                    </a:ext>
                  </a:extLst>
                </a:gridCol>
                <a:gridCol w="676162">
                  <a:extLst>
                    <a:ext uri="{9D8B030D-6E8A-4147-A177-3AD203B41FA5}">
                      <a16:colId xmlns:a16="http://schemas.microsoft.com/office/drawing/2014/main" val="2530838708"/>
                    </a:ext>
                  </a:extLst>
                </a:gridCol>
                <a:gridCol w="666220">
                  <a:extLst>
                    <a:ext uri="{9D8B030D-6E8A-4147-A177-3AD203B41FA5}">
                      <a16:colId xmlns:a16="http://schemas.microsoft.com/office/drawing/2014/main" val="975986788"/>
                    </a:ext>
                  </a:extLst>
                </a:gridCol>
                <a:gridCol w="656277">
                  <a:extLst>
                    <a:ext uri="{9D8B030D-6E8A-4147-A177-3AD203B41FA5}">
                      <a16:colId xmlns:a16="http://schemas.microsoft.com/office/drawing/2014/main" val="1224428108"/>
                    </a:ext>
                  </a:extLst>
                </a:gridCol>
                <a:gridCol w="666220">
                  <a:extLst>
                    <a:ext uri="{9D8B030D-6E8A-4147-A177-3AD203B41FA5}">
                      <a16:colId xmlns:a16="http://schemas.microsoft.com/office/drawing/2014/main" val="3683137162"/>
                    </a:ext>
                  </a:extLst>
                </a:gridCol>
                <a:gridCol w="705994">
                  <a:extLst>
                    <a:ext uri="{9D8B030D-6E8A-4147-A177-3AD203B41FA5}">
                      <a16:colId xmlns:a16="http://schemas.microsoft.com/office/drawing/2014/main" val="2333764265"/>
                    </a:ext>
                  </a:extLst>
                </a:gridCol>
                <a:gridCol w="666220">
                  <a:extLst>
                    <a:ext uri="{9D8B030D-6E8A-4147-A177-3AD203B41FA5}">
                      <a16:colId xmlns:a16="http://schemas.microsoft.com/office/drawing/2014/main" val="3037090653"/>
                    </a:ext>
                  </a:extLst>
                </a:gridCol>
                <a:gridCol w="696050">
                  <a:extLst>
                    <a:ext uri="{9D8B030D-6E8A-4147-A177-3AD203B41FA5}">
                      <a16:colId xmlns:a16="http://schemas.microsoft.com/office/drawing/2014/main" val="118502639"/>
                    </a:ext>
                  </a:extLst>
                </a:gridCol>
                <a:gridCol w="665585">
                  <a:extLst>
                    <a:ext uri="{9D8B030D-6E8A-4147-A177-3AD203B41FA5}">
                      <a16:colId xmlns:a16="http://schemas.microsoft.com/office/drawing/2014/main" val="2166709922"/>
                    </a:ext>
                  </a:extLst>
                </a:gridCol>
                <a:gridCol w="653816">
                  <a:extLst>
                    <a:ext uri="{9D8B030D-6E8A-4147-A177-3AD203B41FA5}">
                      <a16:colId xmlns:a16="http://schemas.microsoft.com/office/drawing/2014/main" val="3802663728"/>
                    </a:ext>
                  </a:extLst>
                </a:gridCol>
              </a:tblGrid>
              <a:tr h="373275">
                <a:tc>
                  <a:txBody>
                    <a:bodyPr/>
                    <a:lstStyle/>
                    <a:p>
                      <a:r>
                        <a:rPr lang="en-US" sz="1100">
                          <a:solidFill>
                            <a:srgbClr val="44546A"/>
                          </a:solidFill>
                          <a:latin typeface="Arial"/>
                        </a:rPr>
                        <a:t>MEA</a:t>
                      </a:r>
                    </a:p>
                  </a:txBody>
                  <a:tcPr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B6B6"/>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endParaRPr lang="en-US" sz="1100">
                        <a:latin typeface="Aria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extLst>
                  <a:ext uri="{0D108BD9-81ED-4DB2-BD59-A6C34878D82A}">
                    <a16:rowId xmlns:a16="http://schemas.microsoft.com/office/drawing/2014/main" val="59491843"/>
                  </a:ext>
                </a:extLst>
              </a:tr>
            </a:tbl>
          </a:graphicData>
        </a:graphic>
      </p:graphicFrame>
      <p:sp>
        <p:nvSpPr>
          <p:cNvPr id="95" name="object 8">
            <a:extLst>
              <a:ext uri="{FF2B5EF4-FFF2-40B4-BE49-F238E27FC236}">
                <a16:creationId xmlns:a16="http://schemas.microsoft.com/office/drawing/2014/main" id="{EFB6E283-E497-2647-9E37-1011742FB976}"/>
              </a:ext>
            </a:extLst>
          </p:cNvPr>
          <p:cNvSpPr txBox="1"/>
          <p:nvPr/>
        </p:nvSpPr>
        <p:spPr>
          <a:xfrm>
            <a:off x="4627112" y="3618787"/>
            <a:ext cx="4239995" cy="215444"/>
          </a:xfrm>
          <a:prstGeom prst="rect">
            <a:avLst/>
          </a:prstGeom>
        </p:spPr>
        <p:txBody>
          <a:bodyPr vert="horz" wrap="square" lIns="0" tIns="0" rIns="0" bIns="0" rtlCol="0">
            <a:spAutoFit/>
          </a:bodyPr>
          <a:lstStyle/>
          <a:p>
            <a:pPr marL="177800" indent="-112713">
              <a:spcBef>
                <a:spcPts val="800"/>
              </a:spcBef>
            </a:pPr>
            <a:r>
              <a:rPr sz="1400" b="1" dirty="0">
                <a:solidFill>
                  <a:srgbClr val="1F487C"/>
                </a:solidFill>
                <a:latin typeface="Arial"/>
                <a:cs typeface="Arial"/>
              </a:rPr>
              <a:t>Key</a:t>
            </a:r>
            <a:r>
              <a:rPr sz="1400" b="1" spc="-20" dirty="0">
                <a:solidFill>
                  <a:srgbClr val="1F487C"/>
                </a:solidFill>
                <a:latin typeface="Arial"/>
                <a:cs typeface="Arial"/>
              </a:rPr>
              <a:t> </a:t>
            </a:r>
            <a:r>
              <a:rPr sz="1400" b="1" spc="-140">
                <a:solidFill>
                  <a:srgbClr val="1F487C"/>
                </a:solidFill>
                <a:latin typeface="Arial"/>
                <a:cs typeface="Arial"/>
              </a:rPr>
              <a:t>T</a:t>
            </a:r>
            <a:r>
              <a:rPr sz="1400" b="1">
                <a:solidFill>
                  <a:srgbClr val="1F487C"/>
                </a:solidFill>
                <a:latin typeface="Arial"/>
                <a:cs typeface="Arial"/>
              </a:rPr>
              <a:t>akea</a:t>
            </a:r>
            <a:r>
              <a:rPr sz="1400" b="1" spc="-11">
                <a:solidFill>
                  <a:srgbClr val="1F487C"/>
                </a:solidFill>
                <a:latin typeface="Arial"/>
                <a:cs typeface="Arial"/>
              </a:rPr>
              <a:t>w</a:t>
            </a:r>
            <a:r>
              <a:rPr sz="1400" b="1">
                <a:solidFill>
                  <a:srgbClr val="1F487C"/>
                </a:solidFill>
                <a:latin typeface="Arial"/>
                <a:cs typeface="Arial"/>
              </a:rPr>
              <a:t>ay</a:t>
            </a:r>
            <a:r>
              <a:rPr sz="1400" b="1" spc="5">
                <a:solidFill>
                  <a:srgbClr val="1F487C"/>
                </a:solidFill>
                <a:latin typeface="Arial"/>
                <a:cs typeface="Arial"/>
              </a:rPr>
              <a:t>s</a:t>
            </a:r>
            <a:r>
              <a:rPr sz="1400">
                <a:solidFill>
                  <a:srgbClr val="1F487C"/>
                </a:solidFill>
                <a:latin typeface="Arial"/>
                <a:cs typeface="Arial"/>
              </a:rPr>
              <a:t>:</a:t>
            </a:r>
            <a:endParaRPr sz="1400" dirty="0">
              <a:latin typeface="Arial"/>
              <a:cs typeface="Arial"/>
            </a:endParaRPr>
          </a:p>
          <a:p>
            <a:endParaRPr sz="1400" dirty="0">
              <a:latin typeface="Arial"/>
              <a:cs typeface="Arial"/>
            </a:endParaRPr>
          </a:p>
        </p:txBody>
      </p:sp>
      <p:sp>
        <p:nvSpPr>
          <p:cNvPr id="97" name="object 8">
            <a:extLst>
              <a:ext uri="{FF2B5EF4-FFF2-40B4-BE49-F238E27FC236}">
                <a16:creationId xmlns:a16="http://schemas.microsoft.com/office/drawing/2014/main" id="{95407020-3466-674A-B5D0-2F82FC17AB0A}"/>
              </a:ext>
            </a:extLst>
          </p:cNvPr>
          <p:cNvSpPr txBox="1"/>
          <p:nvPr/>
        </p:nvSpPr>
        <p:spPr>
          <a:xfrm>
            <a:off x="205631" y="3618787"/>
            <a:ext cx="3627844" cy="230832"/>
          </a:xfrm>
          <a:prstGeom prst="rect">
            <a:avLst/>
          </a:prstGeom>
        </p:spPr>
        <p:txBody>
          <a:bodyPr vert="horz" wrap="square" lIns="0" tIns="0" rIns="0" bIns="0" rtlCol="0">
            <a:spAutoFit/>
          </a:bodyPr>
          <a:lstStyle/>
          <a:p>
            <a:pPr marL="109852">
              <a:spcBef>
                <a:spcPts val="800"/>
              </a:spcBef>
            </a:pPr>
            <a:r>
              <a:rPr lang="en-US" sz="2100" b="1" spc="-15" baseline="1984" dirty="0">
                <a:solidFill>
                  <a:srgbClr val="1F487C"/>
                </a:solidFill>
                <a:latin typeface="Arial"/>
                <a:cs typeface="Arial"/>
              </a:rPr>
              <a:t>U</a:t>
            </a:r>
            <a:r>
              <a:rPr lang="en-US" sz="2100" b="1" baseline="1984" dirty="0">
                <a:solidFill>
                  <a:srgbClr val="1F487C"/>
                </a:solidFill>
                <a:latin typeface="Arial"/>
                <a:cs typeface="Arial"/>
              </a:rPr>
              <a:t>pco</a:t>
            </a:r>
            <a:r>
              <a:rPr lang="en-US" sz="2100" b="1" spc="-15" baseline="1984" dirty="0">
                <a:solidFill>
                  <a:srgbClr val="1F487C"/>
                </a:solidFill>
                <a:latin typeface="Arial"/>
                <a:cs typeface="Arial"/>
              </a:rPr>
              <a:t>m</a:t>
            </a:r>
            <a:r>
              <a:rPr lang="en-US" sz="2100" b="1" baseline="1984" dirty="0">
                <a:solidFill>
                  <a:srgbClr val="1F487C"/>
                </a:solidFill>
                <a:latin typeface="Arial"/>
                <a:cs typeface="Arial"/>
              </a:rPr>
              <a:t>ing</a:t>
            </a:r>
            <a:r>
              <a:rPr lang="en-US" sz="2100" b="1" spc="-44" baseline="1984" dirty="0">
                <a:solidFill>
                  <a:srgbClr val="1F487C"/>
                </a:solidFill>
                <a:latin typeface="Arial"/>
                <a:cs typeface="Arial"/>
              </a:rPr>
              <a:t> </a:t>
            </a:r>
            <a:r>
              <a:rPr lang="en-US" sz="2100" b="1" baseline="1984" dirty="0">
                <a:solidFill>
                  <a:srgbClr val="1F487C"/>
                </a:solidFill>
                <a:latin typeface="Arial"/>
                <a:cs typeface="Arial"/>
              </a:rPr>
              <a:t>Events/</a:t>
            </a:r>
            <a:r>
              <a:rPr lang="en-US" sz="2100" b="1" spc="-31" baseline="1984" dirty="0">
                <a:solidFill>
                  <a:srgbClr val="1F487C"/>
                </a:solidFill>
                <a:latin typeface="Arial"/>
                <a:cs typeface="Arial"/>
              </a:rPr>
              <a:t>M</a:t>
            </a:r>
            <a:r>
              <a:rPr lang="en-US" sz="2100" b="1" baseline="1984" dirty="0">
                <a:solidFill>
                  <a:srgbClr val="1F487C"/>
                </a:solidFill>
                <a:latin typeface="Arial"/>
                <a:cs typeface="Arial"/>
              </a:rPr>
              <a:t>iles</a:t>
            </a:r>
            <a:r>
              <a:rPr lang="en-US" sz="2100" b="1" spc="-15" baseline="1984" dirty="0">
                <a:solidFill>
                  <a:srgbClr val="1F487C"/>
                </a:solidFill>
                <a:latin typeface="Arial"/>
                <a:cs typeface="Arial"/>
              </a:rPr>
              <a:t>t</a:t>
            </a:r>
            <a:r>
              <a:rPr lang="en-US" sz="2100" b="1" baseline="1984" dirty="0">
                <a:solidFill>
                  <a:srgbClr val="1F487C"/>
                </a:solidFill>
                <a:latin typeface="Arial"/>
                <a:cs typeface="Arial"/>
              </a:rPr>
              <a:t>o</a:t>
            </a:r>
            <a:r>
              <a:rPr lang="en-US" sz="2100" b="1" spc="-23" baseline="1984" dirty="0">
                <a:solidFill>
                  <a:srgbClr val="1F487C"/>
                </a:solidFill>
                <a:latin typeface="Arial"/>
                <a:cs typeface="Arial"/>
              </a:rPr>
              <a:t>n</a:t>
            </a:r>
            <a:r>
              <a:rPr lang="en-US" sz="2100" b="1" baseline="1984" dirty="0">
                <a:solidFill>
                  <a:srgbClr val="1F487C"/>
                </a:solidFill>
                <a:latin typeface="Arial"/>
                <a:cs typeface="Arial"/>
              </a:rPr>
              <a:t>es:</a:t>
            </a:r>
            <a:r>
              <a:rPr lang="en-US" sz="2100" spc="-60" baseline="1984" dirty="0">
                <a:solidFill>
                  <a:srgbClr val="1F487C"/>
                </a:solidFill>
                <a:latin typeface="Arial"/>
                <a:cs typeface="Arial"/>
              </a:rPr>
              <a:t> </a:t>
            </a:r>
            <a:r>
              <a:rPr lang="en-US" sz="1500" spc="-7" baseline="3472" dirty="0">
                <a:solidFill>
                  <a:srgbClr val="1F487C"/>
                </a:solidFill>
                <a:latin typeface="Arial"/>
                <a:cs typeface="Arial"/>
              </a:rPr>
              <a:t>(ne</a:t>
            </a:r>
            <a:r>
              <a:rPr lang="en-US" sz="1500" baseline="3472" dirty="0">
                <a:solidFill>
                  <a:srgbClr val="1F487C"/>
                </a:solidFill>
                <a:latin typeface="Arial"/>
                <a:cs typeface="Arial"/>
              </a:rPr>
              <a:t>xt</a:t>
            </a:r>
            <a:r>
              <a:rPr lang="en-US" sz="1500" spc="-7" baseline="3472" dirty="0">
                <a:solidFill>
                  <a:srgbClr val="1F487C"/>
                </a:solidFill>
                <a:latin typeface="Arial"/>
                <a:cs typeface="Arial"/>
              </a:rPr>
              <a:t> 1</a:t>
            </a:r>
            <a:r>
              <a:rPr lang="en-US" sz="1500" baseline="3472" dirty="0">
                <a:solidFill>
                  <a:srgbClr val="1F487C"/>
                </a:solidFill>
                <a:latin typeface="Arial"/>
                <a:cs typeface="Arial"/>
              </a:rPr>
              <a:t>2</a:t>
            </a:r>
            <a:r>
              <a:rPr lang="en-US" sz="1500" spc="15" baseline="3472" dirty="0">
                <a:solidFill>
                  <a:srgbClr val="1F487C"/>
                </a:solidFill>
                <a:latin typeface="Arial"/>
                <a:cs typeface="Arial"/>
              </a:rPr>
              <a:t> </a:t>
            </a:r>
            <a:r>
              <a:rPr lang="en-US" sz="1500" spc="-15" baseline="3472" dirty="0">
                <a:solidFill>
                  <a:srgbClr val="1F487C"/>
                </a:solidFill>
                <a:latin typeface="Arial"/>
                <a:cs typeface="Arial"/>
              </a:rPr>
              <a:t>m</a:t>
            </a:r>
            <a:r>
              <a:rPr lang="en-US" sz="1500" spc="-7" baseline="3472" dirty="0">
                <a:solidFill>
                  <a:srgbClr val="1F487C"/>
                </a:solidFill>
                <a:latin typeface="Arial"/>
                <a:cs typeface="Arial"/>
              </a:rPr>
              <a:t>on</a:t>
            </a:r>
            <a:r>
              <a:rPr lang="en-US" sz="1500" baseline="3472" dirty="0">
                <a:solidFill>
                  <a:srgbClr val="1F487C"/>
                </a:solidFill>
                <a:latin typeface="Arial"/>
                <a:cs typeface="Arial"/>
              </a:rPr>
              <a:t>t</a:t>
            </a:r>
            <a:r>
              <a:rPr lang="en-US" sz="1500" spc="-7" baseline="3472" dirty="0">
                <a:solidFill>
                  <a:srgbClr val="1F487C"/>
                </a:solidFill>
                <a:latin typeface="Arial"/>
                <a:cs typeface="Arial"/>
              </a:rPr>
              <a:t>h</a:t>
            </a:r>
            <a:r>
              <a:rPr lang="en-US" sz="1500" baseline="3472" dirty="0">
                <a:solidFill>
                  <a:srgbClr val="1F487C"/>
                </a:solidFill>
                <a:latin typeface="Arial"/>
                <a:cs typeface="Arial"/>
              </a:rPr>
              <a:t>s)</a:t>
            </a:r>
            <a:endParaRPr sz="1500" b="1" u="sng" dirty="0">
              <a:latin typeface="Arial"/>
              <a:cs typeface="Arial"/>
            </a:endParaRPr>
          </a:p>
        </p:txBody>
      </p:sp>
      <p:sp>
        <p:nvSpPr>
          <p:cNvPr id="99" name="object 64">
            <a:extLst>
              <a:ext uri="{FF2B5EF4-FFF2-40B4-BE49-F238E27FC236}">
                <a16:creationId xmlns:a16="http://schemas.microsoft.com/office/drawing/2014/main" id="{950EAC72-D863-A04C-8650-CA2A9E822919}"/>
              </a:ext>
            </a:extLst>
          </p:cNvPr>
          <p:cNvSpPr/>
          <p:nvPr/>
        </p:nvSpPr>
        <p:spPr>
          <a:xfrm rot="10800000" flipV="1">
            <a:off x="1490974" y="6566335"/>
            <a:ext cx="185531" cy="207388"/>
          </a:xfrm>
          <a:custGeom>
            <a:avLst/>
            <a:gdLst/>
            <a:ahLst/>
            <a:cxnLst/>
            <a:rect l="l" t="t" r="r" b="b"/>
            <a:pathLst>
              <a:path w="178435" h="175894">
                <a:moveTo>
                  <a:pt x="177948" y="87472"/>
                </a:moveTo>
                <a:lnTo>
                  <a:pt x="0" y="87472"/>
                </a:lnTo>
                <a:lnTo>
                  <a:pt x="88974" y="175535"/>
                </a:lnTo>
                <a:lnTo>
                  <a:pt x="177948" y="87472"/>
                </a:lnTo>
                <a:close/>
              </a:path>
              <a:path w="178435" h="175894">
                <a:moveTo>
                  <a:pt x="133461" y="0"/>
                </a:moveTo>
                <a:lnTo>
                  <a:pt x="44487" y="0"/>
                </a:lnTo>
                <a:lnTo>
                  <a:pt x="44487" y="87472"/>
                </a:lnTo>
                <a:lnTo>
                  <a:pt x="133461" y="87472"/>
                </a:lnTo>
                <a:lnTo>
                  <a:pt x="133461" y="0"/>
                </a:lnTo>
                <a:close/>
              </a:path>
            </a:pathLst>
          </a:custGeom>
          <a:solidFill>
            <a:srgbClr val="000000"/>
          </a:solidFill>
        </p:spPr>
        <p:txBody>
          <a:bodyPr wrap="square" lIns="0" tIns="0" rIns="0" bIns="0" rtlCol="0"/>
          <a:lstStyle/>
          <a:p>
            <a:endParaRPr/>
          </a:p>
        </p:txBody>
      </p:sp>
      <p:sp>
        <p:nvSpPr>
          <p:cNvPr id="2" name="TextBox 1">
            <a:extLst>
              <a:ext uri="{FF2B5EF4-FFF2-40B4-BE49-F238E27FC236}">
                <a16:creationId xmlns:a16="http://schemas.microsoft.com/office/drawing/2014/main" id="{B7B63E78-FE25-9644-9727-E99F9305DC9E}"/>
              </a:ext>
            </a:extLst>
          </p:cNvPr>
          <p:cNvSpPr txBox="1"/>
          <p:nvPr/>
        </p:nvSpPr>
        <p:spPr>
          <a:xfrm>
            <a:off x="2057400" y="2435087"/>
            <a:ext cx="184731" cy="369332"/>
          </a:xfrm>
          <a:prstGeom prst="rect">
            <a:avLst/>
          </a:prstGeom>
          <a:noFill/>
        </p:spPr>
        <p:txBody>
          <a:bodyPr wrap="none" rtlCol="0">
            <a:spAutoFit/>
          </a:bodyPr>
          <a:lstStyle/>
          <a:p>
            <a:endParaRPr lang="en-US" dirty="0"/>
          </a:p>
        </p:txBody>
      </p:sp>
      <p:sp>
        <p:nvSpPr>
          <p:cNvPr id="100" name="AutoShape 99"/>
          <p:cNvSpPr/>
          <p:nvPr/>
        </p:nvSpPr>
        <p:spPr>
          <a:xfrm>
            <a:off x="1711191" y="1027186"/>
            <a:ext cx="254000" cy="254000"/>
          </a:xfrm>
          <a:prstGeom prst="mathMinus">
            <a:avLst/>
          </a:prstGeom>
          <a:solidFill>
            <a:srgbClr val="000000"/>
          </a:solidFill>
          <a:ln w="127">
            <a:solidFill>
              <a:srgbClr val="000000"/>
            </a:solidFill>
          </a:ln>
        </p:spPr>
      </p:sp>
      <p:sp>
        <p:nvSpPr>
          <p:cNvPr id="101" name="AutoShape 100"/>
          <p:cNvSpPr/>
          <p:nvPr/>
        </p:nvSpPr>
        <p:spPr>
          <a:xfrm>
            <a:off x="2377411" y="1027186"/>
            <a:ext cx="254000" cy="254000"/>
          </a:xfrm>
          <a:prstGeom prst="upArrow">
            <a:avLst/>
          </a:prstGeom>
          <a:solidFill>
            <a:srgbClr val="000000"/>
          </a:solidFill>
          <a:ln w="127">
            <a:solidFill>
              <a:srgbClr val="000000"/>
            </a:solidFill>
          </a:ln>
        </p:spPr>
      </p:sp>
      <p:sp>
        <p:nvSpPr>
          <p:cNvPr id="102" name="AutoShape 101"/>
          <p:cNvSpPr/>
          <p:nvPr/>
        </p:nvSpPr>
        <p:spPr>
          <a:xfrm>
            <a:off x="3033687" y="1027186"/>
            <a:ext cx="254000" cy="254000"/>
          </a:xfrm>
          <a:prstGeom prst="mathMinus">
            <a:avLst/>
          </a:prstGeom>
          <a:solidFill>
            <a:srgbClr val="000000"/>
          </a:solidFill>
          <a:ln w="127">
            <a:solidFill>
              <a:srgbClr val="000000"/>
            </a:solidFill>
          </a:ln>
        </p:spPr>
      </p:sp>
      <p:sp>
        <p:nvSpPr>
          <p:cNvPr id="103" name="AutoShape 102"/>
          <p:cNvSpPr/>
          <p:nvPr/>
        </p:nvSpPr>
        <p:spPr>
          <a:xfrm>
            <a:off x="3704878" y="1027186"/>
            <a:ext cx="254000" cy="254000"/>
          </a:xfrm>
          <a:prstGeom prst="upArrow">
            <a:avLst/>
          </a:prstGeom>
          <a:solidFill>
            <a:srgbClr val="000000"/>
          </a:solidFill>
          <a:ln w="127">
            <a:solidFill>
              <a:srgbClr val="000000"/>
            </a:solidFill>
          </a:ln>
        </p:spPr>
      </p:sp>
      <p:sp>
        <p:nvSpPr>
          <p:cNvPr id="104" name="AutoShape 103"/>
          <p:cNvSpPr/>
          <p:nvPr/>
        </p:nvSpPr>
        <p:spPr>
          <a:xfrm>
            <a:off x="4366126" y="1027186"/>
            <a:ext cx="254000" cy="254000"/>
          </a:xfrm>
          <a:prstGeom prst="downArrow">
            <a:avLst/>
          </a:prstGeom>
          <a:solidFill>
            <a:srgbClr val="000000"/>
          </a:solidFill>
          <a:ln w="127">
            <a:solidFill>
              <a:srgbClr val="000000"/>
            </a:solidFill>
          </a:ln>
        </p:spPr>
      </p:sp>
      <p:sp>
        <p:nvSpPr>
          <p:cNvPr id="105" name="AutoShape 104"/>
          <p:cNvSpPr/>
          <p:nvPr/>
        </p:nvSpPr>
        <p:spPr>
          <a:xfrm>
            <a:off x="5027375" y="1027186"/>
            <a:ext cx="254000" cy="254000"/>
          </a:xfrm>
          <a:prstGeom prst="upArrow">
            <a:avLst/>
          </a:prstGeom>
          <a:solidFill>
            <a:srgbClr val="000000"/>
          </a:solidFill>
          <a:ln w="127">
            <a:solidFill>
              <a:srgbClr val="000000"/>
            </a:solidFill>
          </a:ln>
        </p:spPr>
      </p:sp>
      <p:sp>
        <p:nvSpPr>
          <p:cNvPr id="106" name="AutoShape 105"/>
          <p:cNvSpPr/>
          <p:nvPr/>
        </p:nvSpPr>
        <p:spPr>
          <a:xfrm>
            <a:off x="5713482" y="1027186"/>
            <a:ext cx="254000" cy="254000"/>
          </a:xfrm>
          <a:prstGeom prst="mathMinus">
            <a:avLst/>
          </a:prstGeom>
          <a:solidFill>
            <a:srgbClr val="000000"/>
          </a:solidFill>
          <a:ln w="127">
            <a:solidFill>
              <a:srgbClr val="000000"/>
            </a:solidFill>
          </a:ln>
        </p:spPr>
      </p:sp>
      <p:sp>
        <p:nvSpPr>
          <p:cNvPr id="107" name="AutoShape 106"/>
          <p:cNvSpPr/>
          <p:nvPr/>
        </p:nvSpPr>
        <p:spPr>
          <a:xfrm>
            <a:off x="6399589" y="1027186"/>
            <a:ext cx="254000" cy="254000"/>
          </a:xfrm>
          <a:prstGeom prst="upArrow">
            <a:avLst/>
          </a:prstGeom>
          <a:solidFill>
            <a:srgbClr val="000000"/>
          </a:solidFill>
          <a:ln w="127">
            <a:solidFill>
              <a:srgbClr val="000000"/>
            </a:solidFill>
          </a:ln>
        </p:spPr>
      </p:sp>
      <p:sp>
        <p:nvSpPr>
          <p:cNvPr id="108" name="AutoShape 107"/>
          <p:cNvSpPr/>
          <p:nvPr/>
        </p:nvSpPr>
        <p:spPr>
          <a:xfrm>
            <a:off x="7080724" y="1027186"/>
            <a:ext cx="254000" cy="254000"/>
          </a:xfrm>
          <a:prstGeom prst="upArrow">
            <a:avLst/>
          </a:prstGeom>
          <a:solidFill>
            <a:srgbClr val="000000"/>
          </a:solidFill>
          <a:ln w="127">
            <a:solidFill>
              <a:srgbClr val="000000"/>
            </a:solidFill>
          </a:ln>
        </p:spPr>
      </p:sp>
      <p:sp>
        <p:nvSpPr>
          <p:cNvPr id="109" name="AutoShape 108"/>
          <p:cNvSpPr/>
          <p:nvPr/>
        </p:nvSpPr>
        <p:spPr>
          <a:xfrm>
            <a:off x="7761542" y="1027186"/>
            <a:ext cx="254000" cy="254000"/>
          </a:xfrm>
          <a:prstGeom prst="downArrow">
            <a:avLst/>
          </a:prstGeom>
          <a:solidFill>
            <a:srgbClr val="000000"/>
          </a:solidFill>
          <a:ln w="127">
            <a:solidFill>
              <a:srgbClr val="000000"/>
            </a:solidFill>
          </a:ln>
        </p:spPr>
      </p:sp>
      <p:sp>
        <p:nvSpPr>
          <p:cNvPr id="110" name="AutoShape 109"/>
          <p:cNvSpPr/>
          <p:nvPr/>
        </p:nvSpPr>
        <p:spPr>
          <a:xfrm>
            <a:off x="8421242" y="1027186"/>
            <a:ext cx="254000" cy="254000"/>
          </a:xfrm>
          <a:prstGeom prst="downArrow">
            <a:avLst/>
          </a:prstGeom>
          <a:solidFill>
            <a:srgbClr val="000000"/>
          </a:solidFill>
          <a:ln w="127">
            <a:solidFill>
              <a:srgbClr val="000000"/>
            </a:solidFill>
          </a:ln>
        </p:spPr>
      </p:sp>
    </p:spTree>
    <p:extLst>
      <p:ext uri="{BB962C8B-B14F-4D97-AF65-F5344CB8AC3E}">
        <p14:creationId xmlns:p14="http://schemas.microsoft.com/office/powerpoint/2010/main" val="235632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36982" y="42755"/>
            <a:ext cx="8229600" cy="927891"/>
          </a:xfrm>
          <a:prstGeom prst="rect">
            <a:avLst/>
          </a:prstGeom>
          <a:noFill/>
          <a:ln w="9525">
            <a:noFill/>
            <a:miter lim="800000"/>
            <a:headEnd/>
            <a:tailEnd/>
          </a:ln>
        </p:spPr>
        <p:txBody>
          <a:bodyPr anchor="ctr"/>
          <a:lstStyle/>
          <a:p>
            <a:pPr algn="ctr"/>
            <a:endParaRPr lang="en-US" sz="2400" b="1" dirty="0">
              <a:solidFill>
                <a:schemeClr val="tx2"/>
              </a:solidFill>
              <a:latin typeface="+mj-lt"/>
            </a:endParaRPr>
          </a:p>
          <a:p>
            <a:pPr algn="ctr"/>
            <a:r>
              <a:rPr lang="en-US" sz="2000" b="1" dirty="0">
                <a:solidFill>
                  <a:schemeClr val="accent5">
                    <a:lumMod val="50000"/>
                  </a:schemeClr>
                </a:solidFill>
                <a:latin typeface="Arial" panose="020B0604020202020204" pitchFamily="34" charset="0"/>
                <a:cs typeface="Arial" panose="020B0604020202020204" pitchFamily="34" charset="0"/>
              </a:rPr>
              <a:t>Multirole</a:t>
            </a:r>
          </a:p>
          <a:p>
            <a:pPr algn="ctr"/>
            <a:r>
              <a:rPr lang="en-US" sz="2000" b="1" dirty="0">
                <a:solidFill>
                  <a:schemeClr val="accent5">
                    <a:lumMod val="50000"/>
                  </a:schemeClr>
                </a:solidFill>
                <a:latin typeface="Arial" panose="020B0604020202020204" pitchFamily="34" charset="0"/>
                <a:cs typeface="Arial" panose="020B0604020202020204" pitchFamily="34" charset="0"/>
              </a:rPr>
              <a:t>Funds Execution - FY20</a:t>
            </a:r>
          </a:p>
          <a:p>
            <a:pPr algn="ctr"/>
            <a:r>
              <a:rPr lang="en-US" b="1" dirty="0">
                <a:solidFill>
                  <a:schemeClr val="accent5">
                    <a:lumMod val="50000"/>
                  </a:schemeClr>
                </a:solidFill>
                <a:latin typeface="Arial" panose="020B0604020202020204" pitchFamily="34" charset="0"/>
                <a:cs typeface="Arial" panose="020B0604020202020204" pitchFamily="34" charset="0"/>
              </a:rPr>
              <a:t>(Carryover and current FY)</a:t>
            </a:r>
          </a:p>
        </p:txBody>
      </p:sp>
      <p:sp>
        <p:nvSpPr>
          <p:cNvPr id="3" name="TextBox 2"/>
          <p:cNvSpPr txBox="1"/>
          <p:nvPr/>
        </p:nvSpPr>
        <p:spPr>
          <a:xfrm>
            <a:off x="6858000" y="248480"/>
            <a:ext cx="2101392" cy="2671501"/>
          </a:xfrm>
          <a:prstGeom prst="rect">
            <a:avLst/>
          </a:prstGeom>
          <a:noFill/>
        </p:spPr>
        <p:txBody>
          <a:bodyPr wrap="square" rtlCol="0">
            <a:spAutoFit/>
          </a:bodyPr>
          <a:lstStyle/>
          <a:p>
            <a:pPr>
              <a:lnSpc>
                <a:spcPct val="120000"/>
              </a:lnSpc>
            </a:pPr>
            <a:r>
              <a:rPr lang="en-US" sz="1200" b="1" u="sng" dirty="0">
                <a:solidFill>
                  <a:srgbClr val="44546A"/>
                </a:solidFill>
              </a:rPr>
              <a:t>Budget Note</a:t>
            </a:r>
          </a:p>
          <a:p>
            <a:pPr marL="320040" indent="-205740">
              <a:lnSpc>
                <a:spcPct val="100000"/>
              </a:lnSpc>
              <a:buFont typeface="Arial"/>
              <a:buChar char="•"/>
            </a:pPr>
            <a:r>
              <a:rPr lang="en-US" sz="1100" b="0" u="none" dirty="0">
                <a:solidFill>
                  <a:srgbClr val="44546A"/>
                </a:solidFill>
              </a:rPr>
              <a:t>Budget Changes</a:t>
            </a:r>
          </a:p>
          <a:p>
            <a:pPr marL="320040" indent="-205740">
              <a:lnSpc>
                <a:spcPct val="100000"/>
              </a:lnSpc>
              <a:buFont typeface="Arial"/>
              <a:buChar char="•"/>
            </a:pPr>
            <a:r>
              <a:rPr lang="en-US" sz="1100" b="0" u="none" dirty="0">
                <a:solidFill>
                  <a:srgbClr val="44546A"/>
                </a:solidFill>
              </a:rPr>
              <a:t>Carryover received in the third quarter </a:t>
            </a:r>
            <a:r>
              <a:rPr lang="en-US" sz="1100" b="0" u="none" dirty="0" err="1">
                <a:solidFill>
                  <a:srgbClr val="44546A"/>
                </a:solidFill>
              </a:rPr>
              <a:t>xxxxxxxxxxxx</a:t>
            </a:r>
            <a:endParaRPr lang="en-US" sz="1100" b="0" u="none" dirty="0">
              <a:solidFill>
                <a:srgbClr val="44546A"/>
              </a:solidFill>
            </a:endParaRPr>
          </a:p>
          <a:p>
            <a:endParaRPr lang="en-US" sz="1100" b="0" u="none" dirty="0">
              <a:solidFill>
                <a:srgbClr val="44546A"/>
              </a:solidFill>
            </a:endParaRPr>
          </a:p>
          <a:p>
            <a:pPr>
              <a:lnSpc>
                <a:spcPct val="120000"/>
              </a:lnSpc>
            </a:pPr>
            <a:r>
              <a:rPr lang="en-US" sz="1200" b="1" u="sng" dirty="0">
                <a:solidFill>
                  <a:srgbClr val="44546A"/>
                </a:solidFill>
              </a:rPr>
              <a:t>Spend Plan Note</a:t>
            </a:r>
          </a:p>
          <a:p>
            <a:pPr marL="320040" indent="-205740">
              <a:lnSpc>
                <a:spcPct val="100000"/>
              </a:lnSpc>
              <a:buFont typeface="Arial"/>
              <a:buChar char="•"/>
            </a:pPr>
            <a:r>
              <a:rPr lang="en-US" sz="1100" b="0" u="none" dirty="0">
                <a:solidFill>
                  <a:srgbClr val="44546A"/>
                </a:solidFill>
              </a:rPr>
              <a:t>Spend Plan</a:t>
            </a:r>
          </a:p>
          <a:p>
            <a:endParaRPr lang="en-US" sz="1100" b="0" u="none" dirty="0">
              <a:solidFill>
                <a:srgbClr val="44546A"/>
              </a:solidFill>
            </a:endParaRPr>
          </a:p>
          <a:p>
            <a:pPr>
              <a:lnSpc>
                <a:spcPct val="120000"/>
              </a:lnSpc>
            </a:pPr>
            <a:r>
              <a:rPr lang="en-US" sz="1200" b="1" u="sng" dirty="0">
                <a:solidFill>
                  <a:srgbClr val="44546A"/>
                </a:solidFill>
              </a:rPr>
              <a:t>Execution </a:t>
            </a:r>
            <a:r>
              <a:rPr lang="en-US" sz="1200" b="1" u="sng" dirty="0" err="1">
                <a:solidFill>
                  <a:srgbClr val="44546A"/>
                </a:solidFill>
              </a:rPr>
              <a:t>Plan_Note</a:t>
            </a:r>
            <a:endParaRPr lang="en-US" sz="1200" b="1" u="sng" dirty="0">
              <a:solidFill>
                <a:srgbClr val="44546A"/>
              </a:solidFill>
            </a:endParaRPr>
          </a:p>
          <a:p>
            <a:pPr marL="320040" indent="-205740">
              <a:lnSpc>
                <a:spcPct val="100000"/>
              </a:lnSpc>
              <a:buFont typeface="Arial"/>
              <a:buChar char="•"/>
            </a:pPr>
            <a:r>
              <a:rPr lang="en-US" sz="1100" b="0" u="none" dirty="0">
                <a:solidFill>
                  <a:srgbClr val="44546A"/>
                </a:solidFill>
              </a:rPr>
              <a:t>Execution Plan</a:t>
            </a:r>
          </a:p>
          <a:p>
            <a:endParaRPr lang="en-US" sz="1100" b="0" u="none" dirty="0">
              <a:solidFill>
                <a:srgbClr val="44546A"/>
              </a:solidFill>
            </a:endParaRPr>
          </a:p>
          <a:p>
            <a:pPr>
              <a:lnSpc>
                <a:spcPct val="120000"/>
              </a:lnSpc>
            </a:pPr>
            <a:r>
              <a:rPr lang="en-US" sz="1200" b="1" u="sng" dirty="0">
                <a:solidFill>
                  <a:srgbClr val="44546A"/>
                </a:solidFill>
              </a:rPr>
              <a:t>Obligations Plan Note</a:t>
            </a:r>
          </a:p>
          <a:p>
            <a:pPr marL="320040" indent="-205740">
              <a:lnSpc>
                <a:spcPct val="100000"/>
              </a:lnSpc>
              <a:buFont typeface="Arial"/>
              <a:buChar char="•"/>
            </a:pPr>
            <a:r>
              <a:rPr lang="en-US" sz="1100" b="0" u="none" dirty="0">
                <a:solidFill>
                  <a:srgbClr val="44546A"/>
                </a:solidFill>
              </a:rPr>
              <a:t>Obligation(s)</a:t>
            </a:r>
          </a:p>
          <a:p>
            <a:endParaRPr lang="en-US" sz="1100" b="0" u="none" dirty="0">
              <a:solidFill>
                <a:srgbClr val="44546A"/>
              </a:solidFill>
            </a:endParaRPr>
          </a:p>
        </p:txBody>
      </p:sp>
      <p:sp>
        <p:nvSpPr>
          <p:cNvPr id="4" name="TextBox 3"/>
          <p:cNvSpPr txBox="1"/>
          <p:nvPr/>
        </p:nvSpPr>
        <p:spPr>
          <a:xfrm>
            <a:off x="304800" y="5029203"/>
            <a:ext cx="8534400" cy="246221"/>
          </a:xfrm>
          <a:prstGeom prst="rect">
            <a:avLst/>
          </a:prstGeom>
          <a:noFill/>
        </p:spPr>
        <p:txBody>
          <a:bodyPr wrap="square" rtlCol="0">
            <a:spAutoFit/>
          </a:bodyPr>
          <a:lstStyle/>
          <a:p>
            <a:endParaRPr lang="en-US" sz="1000" b="1" dirty="0">
              <a:solidFill>
                <a:srgbClr val="FF0000"/>
              </a:solidFill>
            </a:endParaRPr>
          </a:p>
        </p:txBody>
      </p:sp>
      <p:sp>
        <p:nvSpPr>
          <p:cNvPr id="9" name="Rectangle 8"/>
          <p:cNvSpPr/>
          <p:nvPr/>
        </p:nvSpPr>
        <p:spPr>
          <a:xfrm>
            <a:off x="8246953" y="6375672"/>
            <a:ext cx="712439" cy="307777"/>
          </a:xfrm>
          <a:prstGeom prst="rect">
            <a:avLst/>
          </a:prstGeom>
        </p:spPr>
        <p:txBody>
          <a:bodyPr wrap="none">
            <a:spAutoFit/>
          </a:bodyPr>
          <a:lstStyle/>
          <a:p>
            <a:pPr marL="12700"/>
            <a:r>
              <a:rPr lang="en-US" sz="1400" spc="-11" dirty="0">
                <a:solidFill>
                  <a:schemeClr val="accent1">
                    <a:lumMod val="50000"/>
                  </a:schemeClr>
                </a:solidFill>
                <a:latin typeface="Arial"/>
                <a:cs typeface="Arial"/>
              </a:rPr>
              <a:t>F</a:t>
            </a:r>
            <a:r>
              <a:rPr lang="en-US" sz="1400" dirty="0">
                <a:solidFill>
                  <a:schemeClr val="accent1">
                    <a:lumMod val="50000"/>
                  </a:schemeClr>
                </a:solidFill>
                <a:latin typeface="Arial"/>
                <a:cs typeface="Arial"/>
              </a:rPr>
              <a:t>O</a:t>
            </a:r>
            <a:r>
              <a:rPr lang="en-US" sz="1400" spc="-11" dirty="0">
                <a:solidFill>
                  <a:schemeClr val="accent1">
                    <a:lumMod val="50000"/>
                  </a:schemeClr>
                </a:solidFill>
                <a:latin typeface="Arial"/>
                <a:cs typeface="Arial"/>
              </a:rPr>
              <a:t>U</a:t>
            </a:r>
            <a:r>
              <a:rPr lang="en-US" sz="1400" dirty="0">
                <a:solidFill>
                  <a:schemeClr val="accent1">
                    <a:lumMod val="50000"/>
                  </a:schemeClr>
                </a:solidFill>
                <a:latin typeface="Arial"/>
                <a:cs typeface="Arial"/>
              </a:rPr>
              <a:t>O</a:t>
            </a:r>
          </a:p>
        </p:txBody>
      </p:sp>
      <p:graphicFrame>
        <p:nvGraphicFramePr>
          <p:cNvPr id="2" name="MyChart1"/>
          <p:cNvGraphicFramePr/>
          <p:nvPr>
            <p:extLst>
              <p:ext uri="{D42A27DB-BD31-4B8C-83A1-F6EECF244321}">
                <p14:modId xmlns:p14="http://schemas.microsoft.com/office/powerpoint/2010/main" val="2207197257"/>
              </p:ext>
            </p:extLst>
          </p:nvPr>
        </p:nvGraphicFramePr>
        <p:xfrm>
          <a:off x="317500" y="1270000"/>
          <a:ext cx="6350000" cy="50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6522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V2" id="{6E4F7C4C-5499-974A-B2C7-4AAB4C5F1C99}" vid="{8AB132B4-6B16-A949-877B-762813AAB8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2782</TotalTime>
  <Words>411</Words>
  <Application>Microsoft Macintosh PowerPoint</Application>
  <PresentationFormat>On-screen Show (4:3)</PresentationFormat>
  <Paragraphs>61</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U.S. Customs and Border Protection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HUTCHINSON, BART</dc:creator>
  <cp:lastModifiedBy>Microsoft Office User</cp:lastModifiedBy>
  <cp:revision>81</cp:revision>
  <cp:lastPrinted>2020-01-16T17:14:04Z</cp:lastPrinted>
  <dcterms:created xsi:type="dcterms:W3CDTF">2018-06-14T13:53:35Z</dcterms:created>
  <dcterms:modified xsi:type="dcterms:W3CDTF">2020-02-02T14:58:23Z</dcterms:modified>
</cp:coreProperties>
</file>