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57" r:id="rId4"/>
    <p:sldId id="264" r:id="rId5"/>
    <p:sldId id="265" r:id="rId6"/>
    <p:sldId id="268" r:id="rId7"/>
    <p:sldId id="266" r:id="rId8"/>
    <p:sldId id="267" r:id="rId9"/>
  </p:sldIdLst>
  <p:sldSz cx="9144000" cy="5143500" type="screen16x9"/>
  <p:notesSz cx="6858000" cy="9144000"/>
  <p:embeddedFontLst>
    <p:embeddedFont>
      <p:font typeface="Raleway" panose="020B0503030101060003" pitchFamily="34" charset="77"/>
      <p:regular r:id="rId11"/>
      <p:bold r:id="rId12"/>
      <p:italic r:id="rId13"/>
      <p:boldItalic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>
      <p:cViewPr varScale="1">
        <p:scale>
          <a:sx n="137" d="100"/>
          <a:sy n="137" d="100"/>
        </p:scale>
        <p:origin x="9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5f01ad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525f01ad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25f01add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525f01add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25f01add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525f01add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763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25f01add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525f01add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09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25f01add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525f01add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413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25f01add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525f01add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547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25f01add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525f01add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97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ctrTitle"/>
          </p:nvPr>
        </p:nvSpPr>
        <p:spPr>
          <a:xfrm>
            <a:off x="480150" y="822350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000" dirty="0"/>
              <a:t>Mid-Project Review</a:t>
            </a:r>
            <a:endParaRPr sz="3000" dirty="0"/>
          </a:p>
        </p:txBody>
      </p:sp>
      <p:sp>
        <p:nvSpPr>
          <p:cNvPr id="104" name="Google Shape;104;p25"/>
          <p:cNvSpPr txBox="1">
            <a:spLocks noGrp="1"/>
          </p:cNvSpPr>
          <p:nvPr>
            <p:ph type="subTitle" idx="1"/>
          </p:nvPr>
        </p:nvSpPr>
        <p:spPr>
          <a:xfrm>
            <a:off x="410650" y="3608850"/>
            <a:ext cx="8183700" cy="13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>Developer: Surabhi Seth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>QA: Rachel Rosenberg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311700" y="24965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Highlights</a:t>
            </a:r>
            <a:endParaRPr dirty="0"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311700" y="832050"/>
            <a:ext cx="8520600" cy="3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Findings from Analysis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The source API has a method which allows a date range to get the historic exchange rates. This method also provides rates for a base currency against different currencies in a single call. This means that multiple API calls are not needed to fetch daily exchange rate data.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Exploratory data analysis indicates that data cleaning is not required .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There are no exchange rates for holidays/weekends and such dates should be ignored. </a:t>
            </a:r>
          </a:p>
          <a:p>
            <a:pPr>
              <a:lnSpc>
                <a:spcPct val="150000"/>
              </a:lnSpc>
            </a:pPr>
            <a:r>
              <a:rPr lang="en-US" dirty="0"/>
              <a:t>Modelling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Different ARIMA configurations were compared for USD-INR, USD-GBP and USD-EUR.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Best parameters were evaluated based on Mean Absolute Percentage Error.</a:t>
            </a:r>
          </a:p>
          <a:p>
            <a:pPr lvl="1">
              <a:lnSpc>
                <a:spcPct val="150000"/>
              </a:lnSpc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311700" y="24965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Review Progress</a:t>
            </a:r>
            <a:endParaRPr dirty="0"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311700" y="832050"/>
            <a:ext cx="8520600" cy="3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EC2 instance was successfully set up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S3 bucket created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API for fetching exchange rate data is being called successfully and the source data is being stored in S3.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RDS instance is setup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Database schema created to store the ARIMA configuration for the best models from training</a:t>
            </a:r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09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311700" y="81697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Demo – Results from the API call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B3F62-8FBB-6F44-9A77-0F579F18F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20" y="587829"/>
            <a:ext cx="7072604" cy="4494529"/>
          </a:xfrm>
          <a:prstGeom prst="rect">
            <a:avLst/>
          </a:prstGeom>
        </p:spPr>
      </p:pic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799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311700" y="81697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Demo – ARIMA Model Evaluation</a:t>
            </a:r>
            <a:endParaRPr dirty="0"/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110;p26">
            <a:extLst>
              <a:ext uri="{FF2B5EF4-FFF2-40B4-BE49-F238E27FC236}">
                <a16:creationId xmlns:a16="http://schemas.microsoft.com/office/drawing/2014/main" id="{00632194-0A8C-524C-8597-0E2A63CB13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32050"/>
            <a:ext cx="8520600" cy="3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ARIMA models were compared with: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Training period: 2016-04-15 to 2019-04-04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Forecasting/evaluation period: 2019-04-05 to 2019-04-15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MAPE Values for different ARIMA configurations: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Best configuration for USD-INR: P = 0, D = 1, Q = 0</a:t>
            </a:r>
          </a:p>
          <a:p>
            <a:pPr>
              <a:lnSpc>
                <a:spcPct val="150000"/>
              </a:lnSpc>
            </a:pPr>
            <a:r>
              <a:rPr lang="en-US" dirty="0"/>
              <a:t>Best configuration for USD-EUR: P = 0, D = 1, Q = 1</a:t>
            </a:r>
          </a:p>
          <a:p>
            <a:pPr>
              <a:lnSpc>
                <a:spcPct val="150000"/>
              </a:lnSpc>
            </a:pPr>
            <a:r>
              <a:rPr lang="en-US" dirty="0"/>
              <a:t>Best configuration for USD-GBP: P = 0, D = 1, Q = 2</a:t>
            </a:r>
          </a:p>
          <a:p>
            <a:pPr lvl="0">
              <a:lnSpc>
                <a:spcPct val="150000"/>
              </a:lnSpc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C2391-832F-1740-BD6D-9EB99ECE4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02" y="2450986"/>
            <a:ext cx="4267200" cy="109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9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311700" y="24965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Lessons Learnt</a:t>
            </a:r>
            <a:endParaRPr dirty="0"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311700" y="832050"/>
            <a:ext cx="8520600" cy="3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Logging: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Helps to debug things quickly.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It is more efficient to have logging built in along with the functional aspects of the code rather than do it later.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Configurations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Just like logging, it helps to build configurations from the start rather than hard coding them in.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initial effort/time estimates can vary a lot from actuals if you are not familiar with the technology.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268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311700" y="24965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311700" y="832050"/>
            <a:ext cx="8520600" cy="3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Following stories should be picked up for the next sprint: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Compare different ARIMA configurations to evaluate the best models for each currency pair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Store the parameters for the best models in RDS database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Forecast the future exchange rates based on best models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88191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378</Words>
  <Application>Microsoft Macintosh PowerPoint</Application>
  <PresentationFormat>On-screen Show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Raleway</vt:lpstr>
      <vt:lpstr>Source Sans Pro</vt:lpstr>
      <vt:lpstr>Arial</vt:lpstr>
      <vt:lpstr>Simple Light</vt:lpstr>
      <vt:lpstr>Plum</vt:lpstr>
      <vt:lpstr>Mid-Project Review</vt:lpstr>
      <vt:lpstr>Highlights</vt:lpstr>
      <vt:lpstr>Review Progress</vt:lpstr>
      <vt:lpstr>Demo – Results from the API call</vt:lpstr>
      <vt:lpstr>Demo – ARIMA Model Evaluation</vt:lpstr>
      <vt:lpstr>Lessons Learnt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Mid-Project Review</dc:title>
  <cp:lastModifiedBy>Microsoft Office User</cp:lastModifiedBy>
  <cp:revision>15</cp:revision>
  <dcterms:modified xsi:type="dcterms:W3CDTF">2019-05-14T16:21:10Z</dcterms:modified>
</cp:coreProperties>
</file>