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akeoverMonday2020Week32BenefitsofWorkingfromHome/WORKFROM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4B4407C-AD3D-46CC-B790-18C563DD4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#MakeoverMonday 2020 Week 32 | Benefits of Working from Home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FE9675D-823F-4A23-BD83-04FCB900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4/1/2023 1:29:44 </a:t>
            </a:r>
            <a:r>
              <a:rPr lang="en-CA" dirty="0"/>
              <a:t>P</a:t>
            </a:r>
            <a:r>
              <a:rPr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813EB3-CA7C-6E23-86DD-8DFC24B5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666510"/>
            <a:ext cx="9541067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#MakeoverMonday 2020 Week 32 | Benefits of Working from Home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#MakeoverMonday 2020 Week 32 | Benefits of Working from Home</dc:title>
  <dc:creator/>
  <cp:lastModifiedBy>Soman, Manesh (Cognizant)</cp:lastModifiedBy>
  <cp:revision>3</cp:revision>
  <dcterms:created xsi:type="dcterms:W3CDTF">2023-04-12T01:29:44Z</dcterms:created>
  <dcterms:modified xsi:type="dcterms:W3CDTF">2023-04-12T01:34:01Z</dcterms:modified>
</cp:coreProperties>
</file>