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stagramCloneDataAnalysisDashboard/InstagramCloneDataAnalysi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714206-AD60-4E3C-B234-FCCC468C7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Instagram Clone Data Analysis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AACD8B-6EE5-4670-9FE6-69B5BE4F2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4/1/2023 1:22:24 </a:t>
            </a:r>
            <a:r>
              <a:rPr lang="en-CA" dirty="0"/>
              <a:t>P</a:t>
            </a:r>
            <a:r>
              <a:rPr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stagram Clone Data Analysis Dashboard">
            <a:extLst>
              <a:ext uri="{FF2B5EF4-FFF2-40B4-BE49-F238E27FC236}">
                <a16:creationId xmlns:a16="http://schemas.microsoft.com/office/drawing/2014/main" id="{C960E6F4-D02F-46D5-A725-F8817DB5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Instagram Clone Data Analysis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Clone Data Analysis Dashboard</dc:title>
  <dc:creator/>
  <cp:lastModifiedBy>Soman, Manesh (Cognizant)</cp:lastModifiedBy>
  <cp:revision>1</cp:revision>
  <dcterms:created xsi:type="dcterms:W3CDTF">2023-04-12T01:22:24Z</dcterms:created>
  <dcterms:modified xsi:type="dcterms:W3CDTF">2023-04-12T01:24:05Z</dcterms:modified>
</cp:coreProperties>
</file>