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unicipalityDashboard/Municipali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22983FC-08B6-49D5-9F45-3A9FA9B5A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Municipality Data Analysis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ED0ECBB-57D6-4B91-AF2B-DC0EA7AF4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4/1/2023 1:27:40 </a:t>
            </a:r>
            <a:r>
              <a:rPr lang="en-CA" dirty="0"/>
              <a:t>P</a:t>
            </a:r>
            <a:r>
              <a:rPr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C4A97A-D319-9EDE-23D8-B1074B49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620786"/>
            <a:ext cx="8923793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Municipality Data Analysis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Municipality Data Analysis Dashboard</dc:title>
  <dc:creator/>
  <cp:lastModifiedBy>Soman, Manesh (Cognizant)</cp:lastModifiedBy>
  <cp:revision>2</cp:revision>
  <dcterms:created xsi:type="dcterms:W3CDTF">2023-04-12T01:27:41Z</dcterms:created>
  <dcterms:modified xsi:type="dcterms:W3CDTF">2023-04-12T01:32:29Z</dcterms:modified>
</cp:coreProperties>
</file>