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a9c75e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a9c75e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a9c75e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a9c75e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85437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85437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85437d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85437d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85437d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85437d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LipScribe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A digital assistant that helps people with hearing loss, by converting a speaker's lip movements into text</a:t>
            </a:r>
            <a:endParaRPr b="1"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application that enables people with hearing loss to have a more involved conversation.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cost effective solution that </a:t>
            </a:r>
            <a:r>
              <a:rPr lang="en"/>
              <a:t>efficiently</a:t>
            </a:r>
            <a:r>
              <a:rPr lang="en"/>
              <a:t> converts lip movement to text.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 video through an android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and extract lip </a:t>
            </a:r>
            <a:r>
              <a:rPr lang="en"/>
              <a:t>movements of a speaker.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Associate that lip movement to a corresponding 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 the word from lip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word on the application screen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fine grained details like the coordinates of mouth region for each alphabet for a more robust prediction.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3D Convolutional Neural Network for predicting using spatio temporal information.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41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solution captures video and converts lip movements to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the words with the highest </a:t>
            </a:r>
            <a:r>
              <a:rPr lang="en"/>
              <a:t>probability</a:t>
            </a:r>
            <a:r>
              <a:rPr lang="en"/>
              <a:t> as the final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</a:t>
            </a:r>
            <a:r>
              <a:rPr lang="en"/>
              <a:t> </a:t>
            </a:r>
            <a:r>
              <a:rPr lang="en"/>
              <a:t>people</a:t>
            </a:r>
            <a:r>
              <a:rPr lang="en"/>
              <a:t> with hearing </a:t>
            </a:r>
            <a:r>
              <a:rPr lang="en"/>
              <a:t>disability</a:t>
            </a:r>
            <a:r>
              <a:rPr lang="en"/>
              <a:t> with a more easier conversation tool.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questions please contact 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Rishitha Bandi (015237521) -  rishitha.bandi@sjsu.edu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Gayathri Pulagam (014629290) - gayathri.pulagam@sjsu.edu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Shreya Goyal (015251990) - shreya.goyal@sjsu.edu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Surabhi Govil (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014504984</a:t>
            </a:r>
            <a:r>
              <a:rPr lang="en" sz="16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- </a:t>
            </a:r>
            <a:r>
              <a:rPr lang="en" sz="1650">
                <a:solidFill>
                  <a:srgbClr val="202124"/>
                </a:solidFill>
                <a:highlight>
                  <a:schemeClr val="lt1"/>
                </a:highlight>
              </a:rPr>
              <a:t>surabhi.govil@sjsu.edu</a:t>
            </a:r>
            <a:endParaRPr sz="165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