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Lst>
  <p:sldSz cy="32918400" cx="43891200"/>
  <p:notesSz cx="6858000" cy="9144000"/>
  <p:embeddedFontLst>
    <p:embeddedFont>
      <p:font typeface="Arial Narrow"/>
      <p:regular r:id="rId8"/>
      <p:bold r:id="rId9"/>
      <p:italic r:id="rId10"/>
      <p:boldItalic r:id="rId11"/>
    </p:embeddedFont>
    <p:embeddedFont>
      <p:font typeface="Arial Black"/>
      <p:regular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552">
          <p15:clr>
            <a:srgbClr val="A4A3A4"/>
          </p15:clr>
        </p15:guide>
        <p15:guide id="2" orient="horz" pos="20285">
          <p15:clr>
            <a:srgbClr val="A4A3A4"/>
          </p15:clr>
        </p15:guide>
        <p15:guide id="3" pos="437">
          <p15:clr>
            <a:srgbClr val="A4A3A4"/>
          </p15:clr>
        </p15:guide>
        <p15:guide id="4" pos="6725">
          <p15:clr>
            <a:srgbClr val="A4A3A4"/>
          </p15:clr>
        </p15:guide>
        <p15:guide id="5" pos="7239">
          <p15:clr>
            <a:srgbClr val="A4A3A4"/>
          </p15:clr>
        </p15:guide>
        <p15:guide id="6" pos="13527">
          <p15:clr>
            <a:srgbClr val="A4A3A4"/>
          </p15:clr>
        </p15:guide>
        <p15:guide id="7" pos="14031">
          <p15:clr>
            <a:srgbClr val="A4A3A4"/>
          </p15:clr>
        </p15:guide>
        <p15:guide id="8" pos="20319">
          <p15:clr>
            <a:srgbClr val="A4A3A4"/>
          </p15:clr>
        </p15:guide>
        <p15:guide id="9" pos="20837">
          <p15:clr>
            <a:srgbClr val="A4A3A4"/>
          </p15:clr>
        </p15:guide>
        <p15:guide id="10" pos="27125">
          <p15:clr>
            <a:srgbClr val="A4A3A4"/>
          </p15:clr>
        </p15:guide>
      </p15:sldGuideLst>
    </p:ext>
    <p:ext uri="http://customooxmlschemas.google.com/">
      <go:slidesCustomData xmlns:go="http://customooxmlschemas.google.com/" r:id="rId13" roundtripDataSignature="AMtx7mgy49XfZL6Pd1z/hDNtgCumlrGl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8A7EFF-1DE9-413B-89A0-2D0B597B7EA4}">
  <a:tblStyle styleId="{668A7EFF-1DE9-413B-89A0-2D0B597B7EA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552" orient="horz"/>
        <p:guide pos="20285" orient="horz"/>
        <p:guide pos="437"/>
        <p:guide pos="6725"/>
        <p:guide pos="7239"/>
        <p:guide pos="13527"/>
        <p:guide pos="14031"/>
        <p:guide pos="20319"/>
        <p:guide pos="20837"/>
        <p:guide pos="27125"/>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ArialNarrow-boldItalic.fntdata"/><Relationship Id="rId10" Type="http://schemas.openxmlformats.org/officeDocument/2006/relationships/font" Target="fonts/ArialNarrow-italic.fntdata"/><Relationship Id="rId13" Type="http://customschemas.google.com/relationships/presentationmetadata" Target="metadata"/><Relationship Id="rId12" Type="http://schemas.openxmlformats.org/officeDocument/2006/relationships/font" Target="fonts/ArialBlack-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ArialNarrow-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ArialNarrow-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8" name="Google Shape;5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 name="Google Shape;5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3"/>
          <p:cNvSpPr txBox="1"/>
          <p:nvPr>
            <p:ph type="ctrTitle"/>
          </p:nvPr>
        </p:nvSpPr>
        <p:spPr>
          <a:xfrm>
            <a:off x="3292477" y="10226676"/>
            <a:ext cx="37306252" cy="7054851"/>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 name="Google Shape;22;p3"/>
          <p:cNvSpPr txBox="1"/>
          <p:nvPr>
            <p:ph idx="1" type="subTitle"/>
          </p:nvPr>
        </p:nvSpPr>
        <p:spPr>
          <a:xfrm>
            <a:off x="6583365" y="18653127"/>
            <a:ext cx="30724474" cy="8413749"/>
          </a:xfrm>
          <a:prstGeom prst="rect">
            <a:avLst/>
          </a:prstGeom>
          <a:noFill/>
          <a:ln>
            <a:noFill/>
          </a:ln>
        </p:spPr>
        <p:txBody>
          <a:bodyPr anchorCtr="0" anchor="t" bIns="380325" lIns="380325" spcFirstLastPara="1" rIns="380325" wrap="square" tIns="380325">
            <a:noAutofit/>
          </a:bodyPr>
          <a:lstStyle>
            <a:lvl1pPr lvl="0" algn="ctr">
              <a:lnSpc>
                <a:spcPct val="100000"/>
              </a:lnSpc>
              <a:spcBef>
                <a:spcPts val="512"/>
              </a:spcBef>
              <a:spcAft>
                <a:spcPts val="0"/>
              </a:spcAft>
              <a:buClr>
                <a:schemeClr val="dk1"/>
              </a:buClr>
              <a:buSzPts val="2560"/>
              <a:buFont typeface="Arial"/>
              <a:buNone/>
              <a:defRPr/>
            </a:lvl1pPr>
            <a:lvl2pPr lvl="1" algn="ctr">
              <a:lnSpc>
                <a:spcPct val="100000"/>
              </a:lnSpc>
              <a:spcBef>
                <a:spcPts val="512"/>
              </a:spcBef>
              <a:spcAft>
                <a:spcPts val="0"/>
              </a:spcAft>
              <a:buClr>
                <a:schemeClr val="dk1"/>
              </a:buClr>
              <a:buSzPts val="2560"/>
              <a:buFont typeface="Arial"/>
              <a:buNone/>
              <a:defRPr/>
            </a:lvl2pPr>
            <a:lvl3pPr lvl="2" algn="ctr">
              <a:lnSpc>
                <a:spcPct val="100000"/>
              </a:lnSpc>
              <a:spcBef>
                <a:spcPts val="427"/>
              </a:spcBef>
              <a:spcAft>
                <a:spcPts val="0"/>
              </a:spcAft>
              <a:buClr>
                <a:schemeClr val="dk1"/>
              </a:buClr>
              <a:buSzPts val="2133"/>
              <a:buFont typeface="Arial"/>
              <a:buNone/>
              <a:defRPr/>
            </a:lvl3pPr>
            <a:lvl4pPr lvl="3" algn="ctr">
              <a:lnSpc>
                <a:spcPct val="100000"/>
              </a:lnSpc>
              <a:spcBef>
                <a:spcPts val="341"/>
              </a:spcBef>
              <a:spcAft>
                <a:spcPts val="0"/>
              </a:spcAft>
              <a:buClr>
                <a:schemeClr val="dk1"/>
              </a:buClr>
              <a:buSzPts val="1707"/>
              <a:buFont typeface="Arial"/>
              <a:buNone/>
              <a:defRPr/>
            </a:lvl4pPr>
            <a:lvl5pPr lvl="4" algn="ctr">
              <a:lnSpc>
                <a:spcPct val="100000"/>
              </a:lnSpc>
              <a:spcBef>
                <a:spcPts val="341"/>
              </a:spcBef>
              <a:spcAft>
                <a:spcPts val="0"/>
              </a:spcAft>
              <a:buClr>
                <a:schemeClr val="dk1"/>
              </a:buClr>
              <a:buSzPts val="1707"/>
              <a:buFont typeface="Arial"/>
              <a:buNone/>
              <a:defRPr/>
            </a:lvl5pPr>
            <a:lvl6pPr lvl="5" algn="ctr">
              <a:lnSpc>
                <a:spcPct val="100000"/>
              </a:lnSpc>
              <a:spcBef>
                <a:spcPts val="341"/>
              </a:spcBef>
              <a:spcAft>
                <a:spcPts val="0"/>
              </a:spcAft>
              <a:buClr>
                <a:schemeClr val="dk1"/>
              </a:buClr>
              <a:buSzPts val="1707"/>
              <a:buFont typeface="Arial"/>
              <a:buNone/>
              <a:defRPr/>
            </a:lvl6pPr>
            <a:lvl7pPr lvl="6" algn="ctr">
              <a:lnSpc>
                <a:spcPct val="100000"/>
              </a:lnSpc>
              <a:spcBef>
                <a:spcPts val="341"/>
              </a:spcBef>
              <a:spcAft>
                <a:spcPts val="0"/>
              </a:spcAft>
              <a:buClr>
                <a:schemeClr val="dk1"/>
              </a:buClr>
              <a:buSzPts val="1707"/>
              <a:buFont typeface="Arial"/>
              <a:buNone/>
              <a:defRPr/>
            </a:lvl7pPr>
            <a:lvl8pPr lvl="7" algn="ctr">
              <a:lnSpc>
                <a:spcPct val="100000"/>
              </a:lnSpc>
              <a:spcBef>
                <a:spcPts val="341"/>
              </a:spcBef>
              <a:spcAft>
                <a:spcPts val="0"/>
              </a:spcAft>
              <a:buClr>
                <a:schemeClr val="dk1"/>
              </a:buClr>
              <a:buSzPts val="1707"/>
              <a:buFont typeface="Arial"/>
              <a:buNone/>
              <a:defRPr/>
            </a:lvl8pPr>
            <a:lvl9pPr lvl="8" algn="ctr">
              <a:lnSpc>
                <a:spcPct val="100000"/>
              </a:lnSpc>
              <a:spcBef>
                <a:spcPts val="341"/>
              </a:spcBef>
              <a:spcAft>
                <a:spcPts val="0"/>
              </a:spcAft>
              <a:buClr>
                <a:schemeClr val="dk1"/>
              </a:buClr>
              <a:buSzPts val="1707"/>
              <a:buFont typeface="Arial"/>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0" name="Shape 50"/>
        <p:cNvGrpSpPr/>
        <p:nvPr/>
      </p:nvGrpSpPr>
      <p:grpSpPr>
        <a:xfrm>
          <a:off x="0" y="0"/>
          <a:ext cx="0" cy="0"/>
          <a:chOff x="0" y="0"/>
          <a:chExt cx="0" cy="0"/>
        </a:xfrm>
      </p:grpSpPr>
      <p:sp>
        <p:nvSpPr>
          <p:cNvPr id="51" name="Google Shape;51;p12"/>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 name="Google Shape;52;p12"/>
          <p:cNvSpPr txBox="1"/>
          <p:nvPr>
            <p:ph idx="1" type="body"/>
          </p:nvPr>
        </p:nvSpPr>
        <p:spPr>
          <a:xfrm rot="5400000">
            <a:off x="-7600949" y="13933169"/>
            <a:ext cx="26563319" cy="9974580"/>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3" name="Shape 53"/>
        <p:cNvGrpSpPr/>
        <p:nvPr/>
      </p:nvGrpSpPr>
      <p:grpSpPr>
        <a:xfrm>
          <a:off x="0" y="0"/>
          <a:ext cx="0" cy="0"/>
          <a:chOff x="0" y="0"/>
          <a:chExt cx="0" cy="0"/>
        </a:xfrm>
      </p:grpSpPr>
      <p:sp>
        <p:nvSpPr>
          <p:cNvPr id="54" name="Google Shape;54;p13"/>
          <p:cNvSpPr txBox="1"/>
          <p:nvPr>
            <p:ph type="title"/>
          </p:nvPr>
        </p:nvSpPr>
        <p:spPr>
          <a:xfrm rot="5400000">
            <a:off x="22146421" y="11464133"/>
            <a:ext cx="30929263" cy="10547351"/>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13"/>
          <p:cNvSpPr txBox="1"/>
          <p:nvPr>
            <p:ph idx="1" type="body"/>
          </p:nvPr>
        </p:nvSpPr>
        <p:spPr>
          <a:xfrm rot="5400000">
            <a:off x="974727" y="992189"/>
            <a:ext cx="30929263" cy="31491240"/>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4"/>
          <p:cNvSpPr txBox="1"/>
          <p:nvPr>
            <p:ph idx="1" type="body"/>
          </p:nvPr>
        </p:nvSpPr>
        <p:spPr>
          <a:xfrm>
            <a:off x="693421" y="5638800"/>
            <a:ext cx="9974580" cy="26563319"/>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5"/>
          <p:cNvSpPr txBox="1"/>
          <p:nvPr>
            <p:ph type="title"/>
          </p:nvPr>
        </p:nvSpPr>
        <p:spPr>
          <a:xfrm>
            <a:off x="3467103" y="21153441"/>
            <a:ext cx="37307839" cy="6537326"/>
          </a:xfrm>
          <a:prstGeom prst="rect">
            <a:avLst/>
          </a:prstGeom>
          <a:noFill/>
          <a:ln>
            <a:noFill/>
          </a:ln>
        </p:spPr>
        <p:txBody>
          <a:bodyPr anchorCtr="0" anchor="t" bIns="38000" lIns="76050" spcFirstLastPara="1" rIns="76050" wrap="square" tIns="38000">
            <a:noAutofit/>
          </a:bodyPr>
          <a:lstStyle>
            <a:lvl1pPr lvl="0" algn="l">
              <a:lnSpc>
                <a:spcPct val="100000"/>
              </a:lnSpc>
              <a:spcBef>
                <a:spcPts val="0"/>
              </a:spcBef>
              <a:spcAft>
                <a:spcPts val="0"/>
              </a:spcAft>
              <a:buSzPts val="1400"/>
              <a:buNone/>
              <a:defRPr b="1" sz="352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5"/>
          <p:cNvSpPr txBox="1"/>
          <p:nvPr>
            <p:ph idx="1" type="body"/>
          </p:nvPr>
        </p:nvSpPr>
        <p:spPr>
          <a:xfrm>
            <a:off x="3467103" y="13952538"/>
            <a:ext cx="37307839" cy="7200900"/>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363"/>
              </a:spcBef>
              <a:spcAft>
                <a:spcPts val="0"/>
              </a:spcAft>
              <a:buClr>
                <a:schemeClr val="dk1"/>
              </a:buClr>
              <a:buSzPts val="1813"/>
              <a:buFont typeface="Arial"/>
              <a:buNone/>
              <a:defRPr sz="1812"/>
            </a:lvl1pPr>
            <a:lvl2pPr indent="-228600" lvl="1" marL="914400" algn="l">
              <a:lnSpc>
                <a:spcPct val="100000"/>
              </a:lnSpc>
              <a:spcBef>
                <a:spcPts val="320"/>
              </a:spcBef>
              <a:spcAft>
                <a:spcPts val="0"/>
              </a:spcAft>
              <a:buClr>
                <a:schemeClr val="dk1"/>
              </a:buClr>
              <a:buSzPts val="1600"/>
              <a:buFont typeface="Arial"/>
              <a:buNone/>
              <a:defRPr sz="1600"/>
            </a:lvl2pPr>
            <a:lvl3pPr indent="-228600" lvl="2" marL="1371600" algn="l">
              <a:lnSpc>
                <a:spcPct val="100000"/>
              </a:lnSpc>
              <a:spcBef>
                <a:spcPts val="277"/>
              </a:spcBef>
              <a:spcAft>
                <a:spcPts val="0"/>
              </a:spcAft>
              <a:buClr>
                <a:schemeClr val="dk1"/>
              </a:buClr>
              <a:buSzPts val="1387"/>
              <a:buFont typeface="Arial"/>
              <a:buNone/>
              <a:defRPr sz="1387"/>
            </a:lvl3pPr>
            <a:lvl4pPr indent="-228600" lvl="3" marL="1828800" algn="l">
              <a:lnSpc>
                <a:spcPct val="100000"/>
              </a:lnSpc>
              <a:spcBef>
                <a:spcPts val="256"/>
              </a:spcBef>
              <a:spcAft>
                <a:spcPts val="0"/>
              </a:spcAft>
              <a:buClr>
                <a:schemeClr val="dk1"/>
              </a:buClr>
              <a:buSzPts val="1280"/>
              <a:buFont typeface="Arial"/>
              <a:buNone/>
              <a:defRPr sz="1280"/>
            </a:lvl4pPr>
            <a:lvl5pPr indent="-228600" lvl="4" marL="2286000" algn="l">
              <a:lnSpc>
                <a:spcPct val="100000"/>
              </a:lnSpc>
              <a:spcBef>
                <a:spcPts val="256"/>
              </a:spcBef>
              <a:spcAft>
                <a:spcPts val="0"/>
              </a:spcAft>
              <a:buClr>
                <a:schemeClr val="dk1"/>
              </a:buClr>
              <a:buSzPts val="1280"/>
              <a:buFont typeface="Arial"/>
              <a:buNone/>
              <a:defRPr sz="1280"/>
            </a:lvl5pPr>
            <a:lvl6pPr indent="-228600" lvl="5" marL="2743200" algn="l">
              <a:lnSpc>
                <a:spcPct val="100000"/>
              </a:lnSpc>
              <a:spcBef>
                <a:spcPts val="256"/>
              </a:spcBef>
              <a:spcAft>
                <a:spcPts val="0"/>
              </a:spcAft>
              <a:buClr>
                <a:schemeClr val="dk1"/>
              </a:buClr>
              <a:buSzPts val="1280"/>
              <a:buFont typeface="Arial"/>
              <a:buNone/>
              <a:defRPr sz="1280"/>
            </a:lvl6pPr>
            <a:lvl7pPr indent="-228600" lvl="6" marL="3200400" algn="l">
              <a:lnSpc>
                <a:spcPct val="100000"/>
              </a:lnSpc>
              <a:spcBef>
                <a:spcPts val="256"/>
              </a:spcBef>
              <a:spcAft>
                <a:spcPts val="0"/>
              </a:spcAft>
              <a:buClr>
                <a:schemeClr val="dk1"/>
              </a:buClr>
              <a:buSzPts val="1280"/>
              <a:buFont typeface="Arial"/>
              <a:buNone/>
              <a:defRPr sz="1280"/>
            </a:lvl7pPr>
            <a:lvl8pPr indent="-228600" lvl="7" marL="3657600" algn="l">
              <a:lnSpc>
                <a:spcPct val="100000"/>
              </a:lnSpc>
              <a:spcBef>
                <a:spcPts val="256"/>
              </a:spcBef>
              <a:spcAft>
                <a:spcPts val="0"/>
              </a:spcAft>
              <a:buClr>
                <a:schemeClr val="dk1"/>
              </a:buClr>
              <a:buSzPts val="1280"/>
              <a:buFont typeface="Arial"/>
              <a:buNone/>
              <a:defRPr sz="1280"/>
            </a:lvl8pPr>
            <a:lvl9pPr indent="-228600" lvl="8" marL="4114800" algn="l">
              <a:lnSpc>
                <a:spcPct val="100000"/>
              </a:lnSpc>
              <a:spcBef>
                <a:spcPts val="256"/>
              </a:spcBef>
              <a:spcAft>
                <a:spcPts val="0"/>
              </a:spcAft>
              <a:buClr>
                <a:schemeClr val="dk1"/>
              </a:buClr>
              <a:buSzPts val="1280"/>
              <a:buFont typeface="Arial"/>
              <a:buNone/>
              <a:defRPr sz="128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6"/>
          <p:cNvSpPr txBox="1"/>
          <p:nvPr>
            <p:ph idx="1" type="body"/>
          </p:nvPr>
        </p:nvSpPr>
        <p:spPr>
          <a:xfrm>
            <a:off x="693739" y="5638802"/>
            <a:ext cx="4910137" cy="26563637"/>
          </a:xfrm>
          <a:prstGeom prst="rect">
            <a:avLst/>
          </a:prstGeom>
          <a:noFill/>
          <a:ln>
            <a:noFill/>
          </a:ln>
        </p:spPr>
        <p:txBody>
          <a:bodyPr anchorCtr="0" anchor="t" bIns="380325" lIns="380325" spcFirstLastPara="1" rIns="380325" wrap="square" tIns="380325">
            <a:noAutofit/>
          </a:bodyPr>
          <a:lstStyle>
            <a:lvl1pPr indent="-384365" lvl="0" marL="457200" algn="l">
              <a:lnSpc>
                <a:spcPct val="100000"/>
              </a:lnSpc>
              <a:spcBef>
                <a:spcPts val="491"/>
              </a:spcBef>
              <a:spcAft>
                <a:spcPts val="0"/>
              </a:spcAft>
              <a:buClr>
                <a:schemeClr val="dk1"/>
              </a:buClr>
              <a:buSzPts val="2453"/>
              <a:buFont typeface="Arial"/>
              <a:buChar char="•"/>
              <a:defRPr sz="2453"/>
            </a:lvl1pPr>
            <a:lvl2pPr indent="-364045" lvl="1" marL="914400" algn="l">
              <a:lnSpc>
                <a:spcPct val="100000"/>
              </a:lnSpc>
              <a:spcBef>
                <a:spcPts val="427"/>
              </a:spcBef>
              <a:spcAft>
                <a:spcPts val="0"/>
              </a:spcAft>
              <a:buClr>
                <a:schemeClr val="dk1"/>
              </a:buClr>
              <a:buSzPts val="2133"/>
              <a:buFont typeface="Arial"/>
              <a:buChar char="–"/>
              <a:defRPr sz="2133"/>
            </a:lvl2pPr>
            <a:lvl3pPr indent="-343725" lvl="2" marL="1371600" algn="l">
              <a:lnSpc>
                <a:spcPct val="100000"/>
              </a:lnSpc>
              <a:spcBef>
                <a:spcPts val="363"/>
              </a:spcBef>
              <a:spcAft>
                <a:spcPts val="0"/>
              </a:spcAft>
              <a:buClr>
                <a:schemeClr val="dk1"/>
              </a:buClr>
              <a:buSzPts val="1813"/>
              <a:buFont typeface="Arial"/>
              <a:buChar char="•"/>
              <a:defRPr sz="1812"/>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32" name="Google Shape;32;p6"/>
          <p:cNvSpPr txBox="1"/>
          <p:nvPr>
            <p:ph idx="2" type="body"/>
          </p:nvPr>
        </p:nvSpPr>
        <p:spPr>
          <a:xfrm>
            <a:off x="5756275" y="5638802"/>
            <a:ext cx="4911725" cy="26563637"/>
          </a:xfrm>
          <a:prstGeom prst="rect">
            <a:avLst/>
          </a:prstGeom>
          <a:noFill/>
          <a:ln>
            <a:noFill/>
          </a:ln>
        </p:spPr>
        <p:txBody>
          <a:bodyPr anchorCtr="0" anchor="t" bIns="380325" lIns="380325" spcFirstLastPara="1" rIns="380325" wrap="square" tIns="380325">
            <a:noAutofit/>
          </a:bodyPr>
          <a:lstStyle>
            <a:lvl1pPr indent="-384365" lvl="0" marL="457200" algn="l">
              <a:lnSpc>
                <a:spcPct val="100000"/>
              </a:lnSpc>
              <a:spcBef>
                <a:spcPts val="491"/>
              </a:spcBef>
              <a:spcAft>
                <a:spcPts val="0"/>
              </a:spcAft>
              <a:buClr>
                <a:schemeClr val="dk1"/>
              </a:buClr>
              <a:buSzPts val="2453"/>
              <a:buFont typeface="Arial"/>
              <a:buChar char="•"/>
              <a:defRPr sz="2453"/>
            </a:lvl1pPr>
            <a:lvl2pPr indent="-364045" lvl="1" marL="914400" algn="l">
              <a:lnSpc>
                <a:spcPct val="100000"/>
              </a:lnSpc>
              <a:spcBef>
                <a:spcPts val="427"/>
              </a:spcBef>
              <a:spcAft>
                <a:spcPts val="0"/>
              </a:spcAft>
              <a:buClr>
                <a:schemeClr val="dk1"/>
              </a:buClr>
              <a:buSzPts val="2133"/>
              <a:buFont typeface="Arial"/>
              <a:buChar char="–"/>
              <a:defRPr sz="2133"/>
            </a:lvl2pPr>
            <a:lvl3pPr indent="-343725" lvl="2" marL="1371600" algn="l">
              <a:lnSpc>
                <a:spcPct val="100000"/>
              </a:lnSpc>
              <a:spcBef>
                <a:spcPts val="363"/>
              </a:spcBef>
              <a:spcAft>
                <a:spcPts val="0"/>
              </a:spcAft>
              <a:buClr>
                <a:schemeClr val="dk1"/>
              </a:buClr>
              <a:buSzPts val="1813"/>
              <a:buFont typeface="Arial"/>
              <a:buChar char="•"/>
              <a:defRPr sz="1812"/>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7"/>
          <p:cNvSpPr txBox="1"/>
          <p:nvPr>
            <p:ph type="title"/>
          </p:nvPr>
        </p:nvSpPr>
        <p:spPr>
          <a:xfrm>
            <a:off x="2193926" y="1317626"/>
            <a:ext cx="39503351" cy="548640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7"/>
          <p:cNvSpPr txBox="1"/>
          <p:nvPr>
            <p:ph idx="1" type="body"/>
          </p:nvPr>
        </p:nvSpPr>
        <p:spPr>
          <a:xfrm>
            <a:off x="2193926" y="7369178"/>
            <a:ext cx="19392900" cy="3070226"/>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427"/>
              </a:spcBef>
              <a:spcAft>
                <a:spcPts val="0"/>
              </a:spcAft>
              <a:buClr>
                <a:schemeClr val="dk1"/>
              </a:buClr>
              <a:buSzPts val="2133"/>
              <a:buFont typeface="Arial"/>
              <a:buNone/>
              <a:defRPr b="1" sz="2133"/>
            </a:lvl1pPr>
            <a:lvl2pPr indent="-228600" lvl="1" marL="914400" algn="l">
              <a:lnSpc>
                <a:spcPct val="100000"/>
              </a:lnSpc>
              <a:spcBef>
                <a:spcPts val="363"/>
              </a:spcBef>
              <a:spcAft>
                <a:spcPts val="0"/>
              </a:spcAft>
              <a:buClr>
                <a:schemeClr val="dk1"/>
              </a:buClr>
              <a:buSzPts val="1813"/>
              <a:buFont typeface="Arial"/>
              <a:buNone/>
              <a:defRPr b="1" sz="1812"/>
            </a:lvl2pPr>
            <a:lvl3pPr indent="-228600" lvl="2" marL="1371600" algn="l">
              <a:lnSpc>
                <a:spcPct val="100000"/>
              </a:lnSpc>
              <a:spcBef>
                <a:spcPts val="320"/>
              </a:spcBef>
              <a:spcAft>
                <a:spcPts val="0"/>
              </a:spcAft>
              <a:buClr>
                <a:schemeClr val="dk1"/>
              </a:buClr>
              <a:buSzPts val="1600"/>
              <a:buFont typeface="Arial"/>
              <a:buNone/>
              <a:defRPr b="1" sz="1600"/>
            </a:lvl3pPr>
            <a:lvl4pPr indent="-228600" lvl="3" marL="1828800" algn="l">
              <a:lnSpc>
                <a:spcPct val="100000"/>
              </a:lnSpc>
              <a:spcBef>
                <a:spcPts val="277"/>
              </a:spcBef>
              <a:spcAft>
                <a:spcPts val="0"/>
              </a:spcAft>
              <a:buClr>
                <a:schemeClr val="dk1"/>
              </a:buClr>
              <a:buSzPts val="1387"/>
              <a:buFont typeface="Arial"/>
              <a:buNone/>
              <a:defRPr b="1" sz="1387"/>
            </a:lvl4pPr>
            <a:lvl5pPr indent="-228600" lvl="4" marL="2286000" algn="l">
              <a:lnSpc>
                <a:spcPct val="100000"/>
              </a:lnSpc>
              <a:spcBef>
                <a:spcPts val="277"/>
              </a:spcBef>
              <a:spcAft>
                <a:spcPts val="0"/>
              </a:spcAft>
              <a:buClr>
                <a:schemeClr val="dk1"/>
              </a:buClr>
              <a:buSzPts val="1387"/>
              <a:buFont typeface="Arial"/>
              <a:buNone/>
              <a:defRPr b="1" sz="1387"/>
            </a:lvl5pPr>
            <a:lvl6pPr indent="-228600" lvl="5" marL="2743200" algn="l">
              <a:lnSpc>
                <a:spcPct val="100000"/>
              </a:lnSpc>
              <a:spcBef>
                <a:spcPts val="277"/>
              </a:spcBef>
              <a:spcAft>
                <a:spcPts val="0"/>
              </a:spcAft>
              <a:buClr>
                <a:schemeClr val="dk1"/>
              </a:buClr>
              <a:buSzPts val="1387"/>
              <a:buFont typeface="Arial"/>
              <a:buNone/>
              <a:defRPr b="1" sz="1387"/>
            </a:lvl6pPr>
            <a:lvl7pPr indent="-228600" lvl="6" marL="3200400" algn="l">
              <a:lnSpc>
                <a:spcPct val="100000"/>
              </a:lnSpc>
              <a:spcBef>
                <a:spcPts val="277"/>
              </a:spcBef>
              <a:spcAft>
                <a:spcPts val="0"/>
              </a:spcAft>
              <a:buClr>
                <a:schemeClr val="dk1"/>
              </a:buClr>
              <a:buSzPts val="1387"/>
              <a:buFont typeface="Arial"/>
              <a:buNone/>
              <a:defRPr b="1" sz="1387"/>
            </a:lvl7pPr>
            <a:lvl8pPr indent="-228600" lvl="7" marL="3657600" algn="l">
              <a:lnSpc>
                <a:spcPct val="100000"/>
              </a:lnSpc>
              <a:spcBef>
                <a:spcPts val="277"/>
              </a:spcBef>
              <a:spcAft>
                <a:spcPts val="0"/>
              </a:spcAft>
              <a:buClr>
                <a:schemeClr val="dk1"/>
              </a:buClr>
              <a:buSzPts val="1387"/>
              <a:buFont typeface="Arial"/>
              <a:buNone/>
              <a:defRPr b="1" sz="1387"/>
            </a:lvl8pPr>
            <a:lvl9pPr indent="-228600" lvl="8" marL="4114800" algn="l">
              <a:lnSpc>
                <a:spcPct val="100000"/>
              </a:lnSpc>
              <a:spcBef>
                <a:spcPts val="277"/>
              </a:spcBef>
              <a:spcAft>
                <a:spcPts val="0"/>
              </a:spcAft>
              <a:buClr>
                <a:schemeClr val="dk1"/>
              </a:buClr>
              <a:buSzPts val="1387"/>
              <a:buFont typeface="Arial"/>
              <a:buNone/>
              <a:defRPr b="1" sz="1387"/>
            </a:lvl9pPr>
          </a:lstStyle>
          <a:p/>
        </p:txBody>
      </p:sp>
      <p:sp>
        <p:nvSpPr>
          <p:cNvPr id="36" name="Google Shape;36;p7"/>
          <p:cNvSpPr txBox="1"/>
          <p:nvPr>
            <p:ph idx="2" type="body"/>
          </p:nvPr>
        </p:nvSpPr>
        <p:spPr>
          <a:xfrm>
            <a:off x="2193926" y="10439402"/>
            <a:ext cx="19392900" cy="18965864"/>
          </a:xfrm>
          <a:prstGeom prst="rect">
            <a:avLst/>
          </a:prstGeom>
          <a:noFill/>
          <a:ln>
            <a:noFill/>
          </a:ln>
        </p:spPr>
        <p:txBody>
          <a:bodyPr anchorCtr="0" anchor="t" bIns="380325" lIns="380325" spcFirstLastPara="1" rIns="380325" wrap="square" tIns="380325">
            <a:noAutofit/>
          </a:bodyPr>
          <a:lstStyle>
            <a:lvl1pPr indent="-364045" lvl="0" marL="457200" algn="l">
              <a:lnSpc>
                <a:spcPct val="100000"/>
              </a:lnSpc>
              <a:spcBef>
                <a:spcPts val="427"/>
              </a:spcBef>
              <a:spcAft>
                <a:spcPts val="0"/>
              </a:spcAft>
              <a:buClr>
                <a:schemeClr val="dk1"/>
              </a:buClr>
              <a:buSzPts val="2133"/>
              <a:buFont typeface="Arial"/>
              <a:buChar char="•"/>
              <a:defRPr sz="2133"/>
            </a:lvl1pPr>
            <a:lvl2pPr indent="-343725" lvl="1" marL="914400" algn="l">
              <a:lnSpc>
                <a:spcPct val="100000"/>
              </a:lnSpc>
              <a:spcBef>
                <a:spcPts val="363"/>
              </a:spcBef>
              <a:spcAft>
                <a:spcPts val="0"/>
              </a:spcAft>
              <a:buClr>
                <a:schemeClr val="dk1"/>
              </a:buClr>
              <a:buSzPts val="1813"/>
              <a:buFont typeface="Arial"/>
              <a:buChar char="–"/>
              <a:defRPr sz="1812"/>
            </a:lvl2pPr>
            <a:lvl3pPr indent="-330200" lvl="2" marL="1371600" algn="l">
              <a:lnSpc>
                <a:spcPct val="100000"/>
              </a:lnSpc>
              <a:spcBef>
                <a:spcPts val="320"/>
              </a:spcBef>
              <a:spcAft>
                <a:spcPts val="0"/>
              </a:spcAft>
              <a:buClr>
                <a:schemeClr val="dk1"/>
              </a:buClr>
              <a:buSzPts val="1600"/>
              <a:buFont typeface="Arial"/>
              <a:buChar char="•"/>
              <a:defRPr sz="1600"/>
            </a:lvl3pPr>
            <a:lvl4pPr indent="-316674" lvl="3" marL="1828800" algn="l">
              <a:lnSpc>
                <a:spcPct val="100000"/>
              </a:lnSpc>
              <a:spcBef>
                <a:spcPts val="277"/>
              </a:spcBef>
              <a:spcAft>
                <a:spcPts val="0"/>
              </a:spcAft>
              <a:buClr>
                <a:schemeClr val="dk1"/>
              </a:buClr>
              <a:buSzPts val="1387"/>
              <a:buFont typeface="Arial"/>
              <a:buChar char="–"/>
              <a:defRPr sz="1387"/>
            </a:lvl4pPr>
            <a:lvl5pPr indent="-316674" lvl="4" marL="2286000" algn="l">
              <a:lnSpc>
                <a:spcPct val="100000"/>
              </a:lnSpc>
              <a:spcBef>
                <a:spcPts val="277"/>
              </a:spcBef>
              <a:spcAft>
                <a:spcPts val="0"/>
              </a:spcAft>
              <a:buClr>
                <a:schemeClr val="dk1"/>
              </a:buClr>
              <a:buSzPts val="1387"/>
              <a:buFont typeface="Arial"/>
              <a:buChar char="»"/>
              <a:defRPr sz="1387"/>
            </a:lvl5pPr>
            <a:lvl6pPr indent="-316674" lvl="5" marL="2743200" algn="l">
              <a:lnSpc>
                <a:spcPct val="100000"/>
              </a:lnSpc>
              <a:spcBef>
                <a:spcPts val="277"/>
              </a:spcBef>
              <a:spcAft>
                <a:spcPts val="0"/>
              </a:spcAft>
              <a:buClr>
                <a:schemeClr val="dk1"/>
              </a:buClr>
              <a:buSzPts val="1387"/>
              <a:buFont typeface="Arial"/>
              <a:buChar char="»"/>
              <a:defRPr sz="1387"/>
            </a:lvl6pPr>
            <a:lvl7pPr indent="-316674" lvl="6" marL="3200400" algn="l">
              <a:lnSpc>
                <a:spcPct val="100000"/>
              </a:lnSpc>
              <a:spcBef>
                <a:spcPts val="277"/>
              </a:spcBef>
              <a:spcAft>
                <a:spcPts val="0"/>
              </a:spcAft>
              <a:buClr>
                <a:schemeClr val="dk1"/>
              </a:buClr>
              <a:buSzPts val="1387"/>
              <a:buFont typeface="Arial"/>
              <a:buChar char="»"/>
              <a:defRPr sz="1387"/>
            </a:lvl7pPr>
            <a:lvl8pPr indent="-316674" lvl="7" marL="3657600" algn="l">
              <a:lnSpc>
                <a:spcPct val="100000"/>
              </a:lnSpc>
              <a:spcBef>
                <a:spcPts val="277"/>
              </a:spcBef>
              <a:spcAft>
                <a:spcPts val="0"/>
              </a:spcAft>
              <a:buClr>
                <a:schemeClr val="dk1"/>
              </a:buClr>
              <a:buSzPts val="1387"/>
              <a:buFont typeface="Arial"/>
              <a:buChar char="»"/>
              <a:defRPr sz="1387"/>
            </a:lvl8pPr>
            <a:lvl9pPr indent="-316674" lvl="8" marL="4114800" algn="l">
              <a:lnSpc>
                <a:spcPct val="100000"/>
              </a:lnSpc>
              <a:spcBef>
                <a:spcPts val="277"/>
              </a:spcBef>
              <a:spcAft>
                <a:spcPts val="0"/>
              </a:spcAft>
              <a:buClr>
                <a:schemeClr val="dk1"/>
              </a:buClr>
              <a:buSzPts val="1387"/>
              <a:buFont typeface="Arial"/>
              <a:buChar char="»"/>
              <a:defRPr sz="1387"/>
            </a:lvl9pPr>
          </a:lstStyle>
          <a:p/>
        </p:txBody>
      </p:sp>
      <p:sp>
        <p:nvSpPr>
          <p:cNvPr id="37" name="Google Shape;37;p7"/>
          <p:cNvSpPr txBox="1"/>
          <p:nvPr>
            <p:ph idx="3" type="body"/>
          </p:nvPr>
        </p:nvSpPr>
        <p:spPr>
          <a:xfrm>
            <a:off x="22296441" y="7369178"/>
            <a:ext cx="19400837" cy="3070226"/>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427"/>
              </a:spcBef>
              <a:spcAft>
                <a:spcPts val="0"/>
              </a:spcAft>
              <a:buClr>
                <a:schemeClr val="dk1"/>
              </a:buClr>
              <a:buSzPts val="2133"/>
              <a:buFont typeface="Arial"/>
              <a:buNone/>
              <a:defRPr b="1" sz="2133"/>
            </a:lvl1pPr>
            <a:lvl2pPr indent="-228600" lvl="1" marL="914400" algn="l">
              <a:lnSpc>
                <a:spcPct val="100000"/>
              </a:lnSpc>
              <a:spcBef>
                <a:spcPts val="363"/>
              </a:spcBef>
              <a:spcAft>
                <a:spcPts val="0"/>
              </a:spcAft>
              <a:buClr>
                <a:schemeClr val="dk1"/>
              </a:buClr>
              <a:buSzPts val="1813"/>
              <a:buFont typeface="Arial"/>
              <a:buNone/>
              <a:defRPr b="1" sz="1812"/>
            </a:lvl2pPr>
            <a:lvl3pPr indent="-228600" lvl="2" marL="1371600" algn="l">
              <a:lnSpc>
                <a:spcPct val="100000"/>
              </a:lnSpc>
              <a:spcBef>
                <a:spcPts val="320"/>
              </a:spcBef>
              <a:spcAft>
                <a:spcPts val="0"/>
              </a:spcAft>
              <a:buClr>
                <a:schemeClr val="dk1"/>
              </a:buClr>
              <a:buSzPts val="1600"/>
              <a:buFont typeface="Arial"/>
              <a:buNone/>
              <a:defRPr b="1" sz="1600"/>
            </a:lvl3pPr>
            <a:lvl4pPr indent="-228600" lvl="3" marL="1828800" algn="l">
              <a:lnSpc>
                <a:spcPct val="100000"/>
              </a:lnSpc>
              <a:spcBef>
                <a:spcPts val="277"/>
              </a:spcBef>
              <a:spcAft>
                <a:spcPts val="0"/>
              </a:spcAft>
              <a:buClr>
                <a:schemeClr val="dk1"/>
              </a:buClr>
              <a:buSzPts val="1387"/>
              <a:buFont typeface="Arial"/>
              <a:buNone/>
              <a:defRPr b="1" sz="1387"/>
            </a:lvl4pPr>
            <a:lvl5pPr indent="-228600" lvl="4" marL="2286000" algn="l">
              <a:lnSpc>
                <a:spcPct val="100000"/>
              </a:lnSpc>
              <a:spcBef>
                <a:spcPts val="277"/>
              </a:spcBef>
              <a:spcAft>
                <a:spcPts val="0"/>
              </a:spcAft>
              <a:buClr>
                <a:schemeClr val="dk1"/>
              </a:buClr>
              <a:buSzPts val="1387"/>
              <a:buFont typeface="Arial"/>
              <a:buNone/>
              <a:defRPr b="1" sz="1387"/>
            </a:lvl5pPr>
            <a:lvl6pPr indent="-228600" lvl="5" marL="2743200" algn="l">
              <a:lnSpc>
                <a:spcPct val="100000"/>
              </a:lnSpc>
              <a:spcBef>
                <a:spcPts val="277"/>
              </a:spcBef>
              <a:spcAft>
                <a:spcPts val="0"/>
              </a:spcAft>
              <a:buClr>
                <a:schemeClr val="dk1"/>
              </a:buClr>
              <a:buSzPts val="1387"/>
              <a:buFont typeface="Arial"/>
              <a:buNone/>
              <a:defRPr b="1" sz="1387"/>
            </a:lvl6pPr>
            <a:lvl7pPr indent="-228600" lvl="6" marL="3200400" algn="l">
              <a:lnSpc>
                <a:spcPct val="100000"/>
              </a:lnSpc>
              <a:spcBef>
                <a:spcPts val="277"/>
              </a:spcBef>
              <a:spcAft>
                <a:spcPts val="0"/>
              </a:spcAft>
              <a:buClr>
                <a:schemeClr val="dk1"/>
              </a:buClr>
              <a:buSzPts val="1387"/>
              <a:buFont typeface="Arial"/>
              <a:buNone/>
              <a:defRPr b="1" sz="1387"/>
            </a:lvl7pPr>
            <a:lvl8pPr indent="-228600" lvl="7" marL="3657600" algn="l">
              <a:lnSpc>
                <a:spcPct val="100000"/>
              </a:lnSpc>
              <a:spcBef>
                <a:spcPts val="277"/>
              </a:spcBef>
              <a:spcAft>
                <a:spcPts val="0"/>
              </a:spcAft>
              <a:buClr>
                <a:schemeClr val="dk1"/>
              </a:buClr>
              <a:buSzPts val="1387"/>
              <a:buFont typeface="Arial"/>
              <a:buNone/>
              <a:defRPr b="1" sz="1387"/>
            </a:lvl8pPr>
            <a:lvl9pPr indent="-228600" lvl="8" marL="4114800" algn="l">
              <a:lnSpc>
                <a:spcPct val="100000"/>
              </a:lnSpc>
              <a:spcBef>
                <a:spcPts val="277"/>
              </a:spcBef>
              <a:spcAft>
                <a:spcPts val="0"/>
              </a:spcAft>
              <a:buClr>
                <a:schemeClr val="dk1"/>
              </a:buClr>
              <a:buSzPts val="1387"/>
              <a:buFont typeface="Arial"/>
              <a:buNone/>
              <a:defRPr b="1" sz="1387"/>
            </a:lvl9pPr>
          </a:lstStyle>
          <a:p/>
        </p:txBody>
      </p:sp>
      <p:sp>
        <p:nvSpPr>
          <p:cNvPr id="38" name="Google Shape;38;p7"/>
          <p:cNvSpPr txBox="1"/>
          <p:nvPr>
            <p:ph idx="4" type="body"/>
          </p:nvPr>
        </p:nvSpPr>
        <p:spPr>
          <a:xfrm>
            <a:off x="22296441" y="10439402"/>
            <a:ext cx="19400837" cy="18965864"/>
          </a:xfrm>
          <a:prstGeom prst="rect">
            <a:avLst/>
          </a:prstGeom>
          <a:noFill/>
          <a:ln>
            <a:noFill/>
          </a:ln>
        </p:spPr>
        <p:txBody>
          <a:bodyPr anchorCtr="0" anchor="t" bIns="380325" lIns="380325" spcFirstLastPara="1" rIns="380325" wrap="square" tIns="380325">
            <a:noAutofit/>
          </a:bodyPr>
          <a:lstStyle>
            <a:lvl1pPr indent="-364045" lvl="0" marL="457200" algn="l">
              <a:lnSpc>
                <a:spcPct val="100000"/>
              </a:lnSpc>
              <a:spcBef>
                <a:spcPts val="427"/>
              </a:spcBef>
              <a:spcAft>
                <a:spcPts val="0"/>
              </a:spcAft>
              <a:buClr>
                <a:schemeClr val="dk1"/>
              </a:buClr>
              <a:buSzPts val="2133"/>
              <a:buFont typeface="Arial"/>
              <a:buChar char="•"/>
              <a:defRPr sz="2133"/>
            </a:lvl1pPr>
            <a:lvl2pPr indent="-343725" lvl="1" marL="914400" algn="l">
              <a:lnSpc>
                <a:spcPct val="100000"/>
              </a:lnSpc>
              <a:spcBef>
                <a:spcPts val="363"/>
              </a:spcBef>
              <a:spcAft>
                <a:spcPts val="0"/>
              </a:spcAft>
              <a:buClr>
                <a:schemeClr val="dk1"/>
              </a:buClr>
              <a:buSzPts val="1813"/>
              <a:buFont typeface="Arial"/>
              <a:buChar char="–"/>
              <a:defRPr sz="1812"/>
            </a:lvl2pPr>
            <a:lvl3pPr indent="-330200" lvl="2" marL="1371600" algn="l">
              <a:lnSpc>
                <a:spcPct val="100000"/>
              </a:lnSpc>
              <a:spcBef>
                <a:spcPts val="320"/>
              </a:spcBef>
              <a:spcAft>
                <a:spcPts val="0"/>
              </a:spcAft>
              <a:buClr>
                <a:schemeClr val="dk1"/>
              </a:buClr>
              <a:buSzPts val="1600"/>
              <a:buFont typeface="Arial"/>
              <a:buChar char="•"/>
              <a:defRPr sz="1600"/>
            </a:lvl3pPr>
            <a:lvl4pPr indent="-316674" lvl="3" marL="1828800" algn="l">
              <a:lnSpc>
                <a:spcPct val="100000"/>
              </a:lnSpc>
              <a:spcBef>
                <a:spcPts val="277"/>
              </a:spcBef>
              <a:spcAft>
                <a:spcPts val="0"/>
              </a:spcAft>
              <a:buClr>
                <a:schemeClr val="dk1"/>
              </a:buClr>
              <a:buSzPts val="1387"/>
              <a:buFont typeface="Arial"/>
              <a:buChar char="–"/>
              <a:defRPr sz="1387"/>
            </a:lvl4pPr>
            <a:lvl5pPr indent="-316674" lvl="4" marL="2286000" algn="l">
              <a:lnSpc>
                <a:spcPct val="100000"/>
              </a:lnSpc>
              <a:spcBef>
                <a:spcPts val="277"/>
              </a:spcBef>
              <a:spcAft>
                <a:spcPts val="0"/>
              </a:spcAft>
              <a:buClr>
                <a:schemeClr val="dk1"/>
              </a:buClr>
              <a:buSzPts val="1387"/>
              <a:buFont typeface="Arial"/>
              <a:buChar char="»"/>
              <a:defRPr sz="1387"/>
            </a:lvl5pPr>
            <a:lvl6pPr indent="-316674" lvl="5" marL="2743200" algn="l">
              <a:lnSpc>
                <a:spcPct val="100000"/>
              </a:lnSpc>
              <a:spcBef>
                <a:spcPts val="277"/>
              </a:spcBef>
              <a:spcAft>
                <a:spcPts val="0"/>
              </a:spcAft>
              <a:buClr>
                <a:schemeClr val="dk1"/>
              </a:buClr>
              <a:buSzPts val="1387"/>
              <a:buFont typeface="Arial"/>
              <a:buChar char="»"/>
              <a:defRPr sz="1387"/>
            </a:lvl6pPr>
            <a:lvl7pPr indent="-316674" lvl="6" marL="3200400" algn="l">
              <a:lnSpc>
                <a:spcPct val="100000"/>
              </a:lnSpc>
              <a:spcBef>
                <a:spcPts val="277"/>
              </a:spcBef>
              <a:spcAft>
                <a:spcPts val="0"/>
              </a:spcAft>
              <a:buClr>
                <a:schemeClr val="dk1"/>
              </a:buClr>
              <a:buSzPts val="1387"/>
              <a:buFont typeface="Arial"/>
              <a:buChar char="»"/>
              <a:defRPr sz="1387"/>
            </a:lvl7pPr>
            <a:lvl8pPr indent="-316674" lvl="7" marL="3657600" algn="l">
              <a:lnSpc>
                <a:spcPct val="100000"/>
              </a:lnSpc>
              <a:spcBef>
                <a:spcPts val="277"/>
              </a:spcBef>
              <a:spcAft>
                <a:spcPts val="0"/>
              </a:spcAft>
              <a:buClr>
                <a:schemeClr val="dk1"/>
              </a:buClr>
              <a:buSzPts val="1387"/>
              <a:buFont typeface="Arial"/>
              <a:buChar char="»"/>
              <a:defRPr sz="1387"/>
            </a:lvl8pPr>
            <a:lvl9pPr indent="-316674" lvl="8" marL="4114800" algn="l">
              <a:lnSpc>
                <a:spcPct val="100000"/>
              </a:lnSpc>
              <a:spcBef>
                <a:spcPts val="277"/>
              </a:spcBef>
              <a:spcAft>
                <a:spcPts val="0"/>
              </a:spcAft>
              <a:buClr>
                <a:schemeClr val="dk1"/>
              </a:buClr>
              <a:buSzPts val="1387"/>
              <a:buFont typeface="Arial"/>
              <a:buChar char="»"/>
              <a:defRPr sz="1387"/>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8"/>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2" name="Shape 42"/>
        <p:cNvGrpSpPr/>
        <p:nvPr/>
      </p:nvGrpSpPr>
      <p:grpSpPr>
        <a:xfrm>
          <a:off x="0" y="0"/>
          <a:ext cx="0" cy="0"/>
          <a:chOff x="0" y="0"/>
          <a:chExt cx="0" cy="0"/>
        </a:xfrm>
      </p:grpSpPr>
      <p:sp>
        <p:nvSpPr>
          <p:cNvPr id="43" name="Google Shape;43;p10"/>
          <p:cNvSpPr txBox="1"/>
          <p:nvPr>
            <p:ph type="title"/>
          </p:nvPr>
        </p:nvSpPr>
        <p:spPr>
          <a:xfrm>
            <a:off x="2193926" y="1311276"/>
            <a:ext cx="14439900" cy="5576889"/>
          </a:xfrm>
          <a:prstGeom prst="rect">
            <a:avLst/>
          </a:prstGeom>
          <a:noFill/>
          <a:ln>
            <a:noFill/>
          </a:ln>
        </p:spPr>
        <p:txBody>
          <a:bodyPr anchorCtr="0" anchor="b" bIns="38000" lIns="76050" spcFirstLastPara="1" rIns="76050" wrap="square" tIns="38000">
            <a:noAutofit/>
          </a:bodyPr>
          <a:lstStyle>
            <a:lvl1pPr lvl="0" algn="l">
              <a:lnSpc>
                <a:spcPct val="100000"/>
              </a:lnSpc>
              <a:spcBef>
                <a:spcPts val="0"/>
              </a:spcBef>
              <a:spcAft>
                <a:spcPts val="0"/>
              </a:spcAft>
              <a:buSzPts val="1400"/>
              <a:buNone/>
              <a:defRPr b="1" sz="1812"/>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 name="Google Shape;44;p10"/>
          <p:cNvSpPr txBox="1"/>
          <p:nvPr>
            <p:ph idx="1" type="body"/>
          </p:nvPr>
        </p:nvSpPr>
        <p:spPr>
          <a:xfrm>
            <a:off x="17160875" y="1311276"/>
            <a:ext cx="24536399" cy="28093989"/>
          </a:xfrm>
          <a:prstGeom prst="rect">
            <a:avLst/>
          </a:prstGeom>
          <a:noFill/>
          <a:ln>
            <a:noFill/>
          </a:ln>
        </p:spPr>
        <p:txBody>
          <a:bodyPr anchorCtr="0" anchor="t" bIns="380325" lIns="380325" spcFirstLastPara="1" rIns="380325" wrap="square" tIns="380325">
            <a:noAutofit/>
          </a:bodyPr>
          <a:lstStyle>
            <a:lvl1pPr indent="-411480" lvl="0" marL="457200" algn="l">
              <a:lnSpc>
                <a:spcPct val="100000"/>
              </a:lnSpc>
              <a:spcBef>
                <a:spcPts val="576"/>
              </a:spcBef>
              <a:spcAft>
                <a:spcPts val="0"/>
              </a:spcAft>
              <a:buClr>
                <a:schemeClr val="dk1"/>
              </a:buClr>
              <a:buSzPts val="2880"/>
              <a:buFont typeface="Arial"/>
              <a:buChar char="•"/>
              <a:defRPr sz="2880"/>
            </a:lvl1pPr>
            <a:lvl2pPr indent="-384365" lvl="1" marL="914400" algn="l">
              <a:lnSpc>
                <a:spcPct val="100000"/>
              </a:lnSpc>
              <a:spcBef>
                <a:spcPts val="491"/>
              </a:spcBef>
              <a:spcAft>
                <a:spcPts val="0"/>
              </a:spcAft>
              <a:buClr>
                <a:schemeClr val="dk1"/>
              </a:buClr>
              <a:buSzPts val="2453"/>
              <a:buFont typeface="Arial"/>
              <a:buChar char="–"/>
              <a:defRPr sz="2453"/>
            </a:lvl2pPr>
            <a:lvl3pPr indent="-364045" lvl="2" marL="1371600" algn="l">
              <a:lnSpc>
                <a:spcPct val="100000"/>
              </a:lnSpc>
              <a:spcBef>
                <a:spcPts val="427"/>
              </a:spcBef>
              <a:spcAft>
                <a:spcPts val="0"/>
              </a:spcAft>
              <a:buClr>
                <a:schemeClr val="dk1"/>
              </a:buClr>
              <a:buSzPts val="2133"/>
              <a:buFont typeface="Arial"/>
              <a:buChar char="•"/>
              <a:defRPr sz="2133"/>
            </a:lvl3pPr>
            <a:lvl4pPr indent="-343725" lvl="3" marL="1828800" algn="l">
              <a:lnSpc>
                <a:spcPct val="100000"/>
              </a:lnSpc>
              <a:spcBef>
                <a:spcPts val="363"/>
              </a:spcBef>
              <a:spcAft>
                <a:spcPts val="0"/>
              </a:spcAft>
              <a:buClr>
                <a:schemeClr val="dk1"/>
              </a:buClr>
              <a:buSzPts val="1813"/>
              <a:buFont typeface="Arial"/>
              <a:buChar char="–"/>
              <a:defRPr sz="1812"/>
            </a:lvl4pPr>
            <a:lvl5pPr indent="-343725" lvl="4" marL="2286000" algn="l">
              <a:lnSpc>
                <a:spcPct val="100000"/>
              </a:lnSpc>
              <a:spcBef>
                <a:spcPts val="363"/>
              </a:spcBef>
              <a:spcAft>
                <a:spcPts val="0"/>
              </a:spcAft>
              <a:buClr>
                <a:schemeClr val="dk1"/>
              </a:buClr>
              <a:buSzPts val="1813"/>
              <a:buFont typeface="Arial"/>
              <a:buChar char="»"/>
              <a:defRPr sz="1812"/>
            </a:lvl5pPr>
            <a:lvl6pPr indent="-343725" lvl="5" marL="2743200" algn="l">
              <a:lnSpc>
                <a:spcPct val="100000"/>
              </a:lnSpc>
              <a:spcBef>
                <a:spcPts val="363"/>
              </a:spcBef>
              <a:spcAft>
                <a:spcPts val="0"/>
              </a:spcAft>
              <a:buClr>
                <a:schemeClr val="dk1"/>
              </a:buClr>
              <a:buSzPts val="1813"/>
              <a:buFont typeface="Arial"/>
              <a:buChar char="»"/>
              <a:defRPr sz="1812"/>
            </a:lvl6pPr>
            <a:lvl7pPr indent="-343725" lvl="6" marL="3200400" algn="l">
              <a:lnSpc>
                <a:spcPct val="100000"/>
              </a:lnSpc>
              <a:spcBef>
                <a:spcPts val="363"/>
              </a:spcBef>
              <a:spcAft>
                <a:spcPts val="0"/>
              </a:spcAft>
              <a:buClr>
                <a:schemeClr val="dk1"/>
              </a:buClr>
              <a:buSzPts val="1813"/>
              <a:buFont typeface="Arial"/>
              <a:buChar char="»"/>
              <a:defRPr sz="1812"/>
            </a:lvl7pPr>
            <a:lvl8pPr indent="-343725" lvl="7" marL="3657600" algn="l">
              <a:lnSpc>
                <a:spcPct val="100000"/>
              </a:lnSpc>
              <a:spcBef>
                <a:spcPts val="363"/>
              </a:spcBef>
              <a:spcAft>
                <a:spcPts val="0"/>
              </a:spcAft>
              <a:buClr>
                <a:schemeClr val="dk1"/>
              </a:buClr>
              <a:buSzPts val="1813"/>
              <a:buFont typeface="Arial"/>
              <a:buChar char="»"/>
              <a:defRPr sz="1812"/>
            </a:lvl8pPr>
            <a:lvl9pPr indent="-343725" lvl="8" marL="4114800" algn="l">
              <a:lnSpc>
                <a:spcPct val="100000"/>
              </a:lnSpc>
              <a:spcBef>
                <a:spcPts val="363"/>
              </a:spcBef>
              <a:spcAft>
                <a:spcPts val="0"/>
              </a:spcAft>
              <a:buClr>
                <a:schemeClr val="dk1"/>
              </a:buClr>
              <a:buSzPts val="1813"/>
              <a:buFont typeface="Arial"/>
              <a:buChar char="»"/>
              <a:defRPr sz="1812"/>
            </a:lvl9pPr>
          </a:lstStyle>
          <a:p/>
        </p:txBody>
      </p:sp>
      <p:sp>
        <p:nvSpPr>
          <p:cNvPr id="45" name="Google Shape;45;p10"/>
          <p:cNvSpPr txBox="1"/>
          <p:nvPr>
            <p:ph idx="2" type="body"/>
          </p:nvPr>
        </p:nvSpPr>
        <p:spPr>
          <a:xfrm>
            <a:off x="2193926" y="6888164"/>
            <a:ext cx="14439900" cy="22517100"/>
          </a:xfrm>
          <a:prstGeom prst="rect">
            <a:avLst/>
          </a:prstGeom>
          <a:noFill/>
          <a:ln>
            <a:noFill/>
          </a:ln>
        </p:spPr>
        <p:txBody>
          <a:bodyPr anchorCtr="0" anchor="t" bIns="380325" lIns="380325" spcFirstLastPara="1" rIns="380325" wrap="square" tIns="380325">
            <a:noAutofit/>
          </a:bodyPr>
          <a:lstStyle>
            <a:lvl1pPr indent="-228600" lvl="0" marL="457200" algn="l">
              <a:lnSpc>
                <a:spcPct val="100000"/>
              </a:lnSpc>
              <a:spcBef>
                <a:spcPts val="256"/>
              </a:spcBef>
              <a:spcAft>
                <a:spcPts val="0"/>
              </a:spcAft>
              <a:buClr>
                <a:schemeClr val="dk1"/>
              </a:buClr>
              <a:buSzPts val="1280"/>
              <a:buFont typeface="Arial"/>
              <a:buNone/>
              <a:defRPr sz="1280"/>
            </a:lvl1pPr>
            <a:lvl2pPr indent="-228600" lvl="1" marL="914400" algn="l">
              <a:lnSpc>
                <a:spcPct val="100000"/>
              </a:lnSpc>
              <a:spcBef>
                <a:spcPts val="213"/>
              </a:spcBef>
              <a:spcAft>
                <a:spcPts val="0"/>
              </a:spcAft>
              <a:buClr>
                <a:schemeClr val="dk1"/>
              </a:buClr>
              <a:buSzPts val="1067"/>
              <a:buFont typeface="Arial"/>
              <a:buNone/>
              <a:defRPr sz="1067"/>
            </a:lvl2pPr>
            <a:lvl3pPr indent="-228600" lvl="2" marL="1371600" algn="l">
              <a:lnSpc>
                <a:spcPct val="100000"/>
              </a:lnSpc>
              <a:spcBef>
                <a:spcPts val="171"/>
              </a:spcBef>
              <a:spcAft>
                <a:spcPts val="0"/>
              </a:spcAft>
              <a:buClr>
                <a:schemeClr val="dk1"/>
              </a:buClr>
              <a:buSzPts val="853"/>
              <a:buFont typeface="Arial"/>
              <a:buNone/>
              <a:defRPr sz="853"/>
            </a:lvl3pPr>
            <a:lvl4pPr indent="-228600" lvl="3" marL="1828800" algn="l">
              <a:lnSpc>
                <a:spcPct val="100000"/>
              </a:lnSpc>
              <a:spcBef>
                <a:spcPts val="149"/>
              </a:spcBef>
              <a:spcAft>
                <a:spcPts val="0"/>
              </a:spcAft>
              <a:buClr>
                <a:schemeClr val="dk1"/>
              </a:buClr>
              <a:buSzPts val="747"/>
              <a:buFont typeface="Arial"/>
              <a:buNone/>
              <a:defRPr sz="747"/>
            </a:lvl4pPr>
            <a:lvl5pPr indent="-228600" lvl="4" marL="2286000" algn="l">
              <a:lnSpc>
                <a:spcPct val="100000"/>
              </a:lnSpc>
              <a:spcBef>
                <a:spcPts val="149"/>
              </a:spcBef>
              <a:spcAft>
                <a:spcPts val="0"/>
              </a:spcAft>
              <a:buClr>
                <a:schemeClr val="dk1"/>
              </a:buClr>
              <a:buSzPts val="747"/>
              <a:buFont typeface="Arial"/>
              <a:buNone/>
              <a:defRPr sz="747"/>
            </a:lvl5pPr>
            <a:lvl6pPr indent="-228600" lvl="5" marL="2743200" algn="l">
              <a:lnSpc>
                <a:spcPct val="100000"/>
              </a:lnSpc>
              <a:spcBef>
                <a:spcPts val="149"/>
              </a:spcBef>
              <a:spcAft>
                <a:spcPts val="0"/>
              </a:spcAft>
              <a:buClr>
                <a:schemeClr val="dk1"/>
              </a:buClr>
              <a:buSzPts val="747"/>
              <a:buFont typeface="Arial"/>
              <a:buNone/>
              <a:defRPr sz="747"/>
            </a:lvl6pPr>
            <a:lvl7pPr indent="-228600" lvl="6" marL="3200400" algn="l">
              <a:lnSpc>
                <a:spcPct val="100000"/>
              </a:lnSpc>
              <a:spcBef>
                <a:spcPts val="149"/>
              </a:spcBef>
              <a:spcAft>
                <a:spcPts val="0"/>
              </a:spcAft>
              <a:buClr>
                <a:schemeClr val="dk1"/>
              </a:buClr>
              <a:buSzPts val="747"/>
              <a:buFont typeface="Arial"/>
              <a:buNone/>
              <a:defRPr sz="747"/>
            </a:lvl7pPr>
            <a:lvl8pPr indent="-228600" lvl="7" marL="3657600" algn="l">
              <a:lnSpc>
                <a:spcPct val="100000"/>
              </a:lnSpc>
              <a:spcBef>
                <a:spcPts val="149"/>
              </a:spcBef>
              <a:spcAft>
                <a:spcPts val="0"/>
              </a:spcAft>
              <a:buClr>
                <a:schemeClr val="dk1"/>
              </a:buClr>
              <a:buSzPts val="747"/>
              <a:buFont typeface="Arial"/>
              <a:buNone/>
              <a:defRPr sz="747"/>
            </a:lvl8pPr>
            <a:lvl9pPr indent="-228600" lvl="8" marL="4114800" algn="l">
              <a:lnSpc>
                <a:spcPct val="100000"/>
              </a:lnSpc>
              <a:spcBef>
                <a:spcPts val="149"/>
              </a:spcBef>
              <a:spcAft>
                <a:spcPts val="0"/>
              </a:spcAft>
              <a:buClr>
                <a:schemeClr val="dk1"/>
              </a:buClr>
              <a:buSzPts val="747"/>
              <a:buFont typeface="Arial"/>
              <a:buNone/>
              <a:defRPr sz="747"/>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6" name="Shape 46"/>
        <p:cNvGrpSpPr/>
        <p:nvPr/>
      </p:nvGrpSpPr>
      <p:grpSpPr>
        <a:xfrm>
          <a:off x="0" y="0"/>
          <a:ext cx="0" cy="0"/>
          <a:chOff x="0" y="0"/>
          <a:chExt cx="0" cy="0"/>
        </a:xfrm>
      </p:grpSpPr>
      <p:sp>
        <p:nvSpPr>
          <p:cNvPr id="47" name="Google Shape;47;p11"/>
          <p:cNvSpPr txBox="1"/>
          <p:nvPr>
            <p:ph type="title"/>
          </p:nvPr>
        </p:nvSpPr>
        <p:spPr>
          <a:xfrm>
            <a:off x="8602664" y="23042566"/>
            <a:ext cx="26335038" cy="2720975"/>
          </a:xfrm>
          <a:prstGeom prst="rect">
            <a:avLst/>
          </a:prstGeom>
          <a:noFill/>
          <a:ln>
            <a:noFill/>
          </a:ln>
        </p:spPr>
        <p:txBody>
          <a:bodyPr anchorCtr="0" anchor="b" bIns="38000" lIns="76050" spcFirstLastPara="1" rIns="76050" wrap="square" tIns="38000">
            <a:noAutofit/>
          </a:bodyPr>
          <a:lstStyle>
            <a:lvl1pPr lvl="0" algn="l">
              <a:lnSpc>
                <a:spcPct val="100000"/>
              </a:lnSpc>
              <a:spcBef>
                <a:spcPts val="0"/>
              </a:spcBef>
              <a:spcAft>
                <a:spcPts val="0"/>
              </a:spcAft>
              <a:buSzPts val="1400"/>
              <a:buNone/>
              <a:defRPr b="1" sz="1812"/>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 name="Google Shape;48;p11"/>
          <p:cNvSpPr/>
          <p:nvPr>
            <p:ph idx="2" type="pic"/>
          </p:nvPr>
        </p:nvSpPr>
        <p:spPr>
          <a:xfrm>
            <a:off x="8602664" y="2941640"/>
            <a:ext cx="26335038" cy="19750088"/>
          </a:xfrm>
          <a:prstGeom prst="rect">
            <a:avLst/>
          </a:prstGeom>
          <a:noFill/>
          <a:ln>
            <a:noFill/>
          </a:ln>
        </p:spPr>
      </p:sp>
      <p:sp>
        <p:nvSpPr>
          <p:cNvPr id="49" name="Google Shape;49;p11"/>
          <p:cNvSpPr txBox="1"/>
          <p:nvPr>
            <p:ph idx="1" type="body"/>
          </p:nvPr>
        </p:nvSpPr>
        <p:spPr>
          <a:xfrm>
            <a:off x="8602664" y="25763541"/>
            <a:ext cx="26335038" cy="3862388"/>
          </a:xfrm>
          <a:prstGeom prst="rect">
            <a:avLst/>
          </a:prstGeom>
          <a:noFill/>
          <a:ln>
            <a:noFill/>
          </a:ln>
        </p:spPr>
        <p:txBody>
          <a:bodyPr anchorCtr="0" anchor="t" bIns="380325" lIns="380325" spcFirstLastPara="1" rIns="380325" wrap="square" tIns="380325">
            <a:noAutofit/>
          </a:bodyPr>
          <a:lstStyle>
            <a:lvl1pPr indent="-228600" lvl="0" marL="457200" algn="l">
              <a:lnSpc>
                <a:spcPct val="100000"/>
              </a:lnSpc>
              <a:spcBef>
                <a:spcPts val="256"/>
              </a:spcBef>
              <a:spcAft>
                <a:spcPts val="0"/>
              </a:spcAft>
              <a:buClr>
                <a:schemeClr val="dk1"/>
              </a:buClr>
              <a:buSzPts val="1280"/>
              <a:buFont typeface="Arial"/>
              <a:buNone/>
              <a:defRPr sz="1280"/>
            </a:lvl1pPr>
            <a:lvl2pPr indent="-228600" lvl="1" marL="914400" algn="l">
              <a:lnSpc>
                <a:spcPct val="100000"/>
              </a:lnSpc>
              <a:spcBef>
                <a:spcPts val="213"/>
              </a:spcBef>
              <a:spcAft>
                <a:spcPts val="0"/>
              </a:spcAft>
              <a:buClr>
                <a:schemeClr val="dk1"/>
              </a:buClr>
              <a:buSzPts val="1067"/>
              <a:buFont typeface="Arial"/>
              <a:buNone/>
              <a:defRPr sz="1067"/>
            </a:lvl2pPr>
            <a:lvl3pPr indent="-228600" lvl="2" marL="1371600" algn="l">
              <a:lnSpc>
                <a:spcPct val="100000"/>
              </a:lnSpc>
              <a:spcBef>
                <a:spcPts val="171"/>
              </a:spcBef>
              <a:spcAft>
                <a:spcPts val="0"/>
              </a:spcAft>
              <a:buClr>
                <a:schemeClr val="dk1"/>
              </a:buClr>
              <a:buSzPts val="853"/>
              <a:buFont typeface="Arial"/>
              <a:buNone/>
              <a:defRPr sz="853"/>
            </a:lvl3pPr>
            <a:lvl4pPr indent="-228600" lvl="3" marL="1828800" algn="l">
              <a:lnSpc>
                <a:spcPct val="100000"/>
              </a:lnSpc>
              <a:spcBef>
                <a:spcPts val="149"/>
              </a:spcBef>
              <a:spcAft>
                <a:spcPts val="0"/>
              </a:spcAft>
              <a:buClr>
                <a:schemeClr val="dk1"/>
              </a:buClr>
              <a:buSzPts val="747"/>
              <a:buFont typeface="Arial"/>
              <a:buNone/>
              <a:defRPr sz="747"/>
            </a:lvl4pPr>
            <a:lvl5pPr indent="-228600" lvl="4" marL="2286000" algn="l">
              <a:lnSpc>
                <a:spcPct val="100000"/>
              </a:lnSpc>
              <a:spcBef>
                <a:spcPts val="149"/>
              </a:spcBef>
              <a:spcAft>
                <a:spcPts val="0"/>
              </a:spcAft>
              <a:buClr>
                <a:schemeClr val="dk1"/>
              </a:buClr>
              <a:buSzPts val="747"/>
              <a:buFont typeface="Arial"/>
              <a:buNone/>
              <a:defRPr sz="747"/>
            </a:lvl5pPr>
            <a:lvl6pPr indent="-228600" lvl="5" marL="2743200" algn="l">
              <a:lnSpc>
                <a:spcPct val="100000"/>
              </a:lnSpc>
              <a:spcBef>
                <a:spcPts val="149"/>
              </a:spcBef>
              <a:spcAft>
                <a:spcPts val="0"/>
              </a:spcAft>
              <a:buClr>
                <a:schemeClr val="dk1"/>
              </a:buClr>
              <a:buSzPts val="747"/>
              <a:buFont typeface="Arial"/>
              <a:buNone/>
              <a:defRPr sz="747"/>
            </a:lvl6pPr>
            <a:lvl7pPr indent="-228600" lvl="6" marL="3200400" algn="l">
              <a:lnSpc>
                <a:spcPct val="100000"/>
              </a:lnSpc>
              <a:spcBef>
                <a:spcPts val="149"/>
              </a:spcBef>
              <a:spcAft>
                <a:spcPts val="0"/>
              </a:spcAft>
              <a:buClr>
                <a:schemeClr val="dk1"/>
              </a:buClr>
              <a:buSzPts val="747"/>
              <a:buFont typeface="Arial"/>
              <a:buNone/>
              <a:defRPr sz="747"/>
            </a:lvl7pPr>
            <a:lvl8pPr indent="-228600" lvl="7" marL="3657600" algn="l">
              <a:lnSpc>
                <a:spcPct val="100000"/>
              </a:lnSpc>
              <a:spcBef>
                <a:spcPts val="149"/>
              </a:spcBef>
              <a:spcAft>
                <a:spcPts val="0"/>
              </a:spcAft>
              <a:buClr>
                <a:schemeClr val="dk1"/>
              </a:buClr>
              <a:buSzPts val="747"/>
              <a:buFont typeface="Arial"/>
              <a:buNone/>
              <a:defRPr sz="747"/>
            </a:lvl8pPr>
            <a:lvl9pPr indent="-228600" lvl="8" marL="4114800" algn="l">
              <a:lnSpc>
                <a:spcPct val="100000"/>
              </a:lnSpc>
              <a:spcBef>
                <a:spcPts val="149"/>
              </a:spcBef>
              <a:spcAft>
                <a:spcPts val="0"/>
              </a:spcAft>
              <a:buClr>
                <a:schemeClr val="dk1"/>
              </a:buClr>
              <a:buSzPts val="747"/>
              <a:buFont typeface="Arial"/>
              <a:buNone/>
              <a:defRPr sz="747"/>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0" y="0"/>
            <a:ext cx="43891199" cy="480060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11" name="Google Shape;11;p2"/>
          <p:cNvSpPr/>
          <p:nvPr/>
        </p:nvSpPr>
        <p:spPr>
          <a:xfrm>
            <a:off x="693421" y="5638800"/>
            <a:ext cx="9974580" cy="26563319"/>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12" name="Google Shape;12;p2"/>
          <p:cNvSpPr/>
          <p:nvPr/>
        </p:nvSpPr>
        <p:spPr>
          <a:xfrm>
            <a:off x="70726" y="4800600"/>
            <a:ext cx="43752274" cy="129540"/>
          </a:xfrm>
          <a:prstGeom prst="rect">
            <a:avLst/>
          </a:prstGeom>
          <a:solidFill>
            <a:srgbClr val="660000"/>
          </a:solidFill>
          <a:ln cap="flat" cmpd="sng" w="152400">
            <a:solidFill>
              <a:srgbClr val="FF9900"/>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13" name="Google Shape;13;p2"/>
          <p:cNvSpPr txBox="1"/>
          <p:nvPr/>
        </p:nvSpPr>
        <p:spPr>
          <a:xfrm>
            <a:off x="609600" y="32445963"/>
            <a:ext cx="2514600" cy="275603"/>
          </a:xfrm>
          <a:prstGeom prst="rect">
            <a:avLst/>
          </a:prstGeom>
          <a:noFill/>
          <a:ln>
            <a:noFill/>
          </a:ln>
        </p:spPr>
        <p:txBody>
          <a:bodyPr anchorCtr="0" anchor="t" bIns="40550" lIns="81100" spcFirstLastPara="1" rIns="81100" wrap="square" tIns="40550">
            <a:spAutoFit/>
          </a:bodyPr>
          <a:lstStyle/>
          <a:p>
            <a:pPr indent="0" lvl="0" marL="0" marR="0" rtl="0" algn="l">
              <a:lnSpc>
                <a:spcPct val="65000"/>
              </a:lnSpc>
              <a:spcBef>
                <a:spcPts val="0"/>
              </a:spcBef>
              <a:spcAft>
                <a:spcPts val="0"/>
              </a:spcAft>
              <a:buClr>
                <a:srgbClr val="000000"/>
              </a:buClr>
              <a:buSzPts val="427"/>
              <a:buFont typeface="Arial"/>
              <a:buNone/>
            </a:pPr>
            <a:r>
              <a:rPr b="1" i="0" lang="en-US" sz="427" u="none" cap="none" strike="noStrike">
                <a:solidFill>
                  <a:schemeClr val="lt2"/>
                </a:solidFill>
                <a:latin typeface="Arial"/>
                <a:ea typeface="Arial"/>
                <a:cs typeface="Arial"/>
                <a:sym typeface="Arial"/>
              </a:rPr>
              <a:t>TEMPLATE DESIGN © 2008</a:t>
            </a:r>
            <a:endParaRPr b="0" i="0" sz="1400" u="none" cap="none" strike="noStrike">
              <a:solidFill>
                <a:srgbClr val="000000"/>
              </a:solidFill>
              <a:latin typeface="Arial"/>
              <a:ea typeface="Arial"/>
              <a:cs typeface="Arial"/>
              <a:sym typeface="Arial"/>
            </a:endParaRPr>
          </a:p>
          <a:p>
            <a:pPr indent="0" lvl="0" marL="0" marR="0" rtl="0" algn="l">
              <a:lnSpc>
                <a:spcPct val="65000"/>
              </a:lnSpc>
              <a:spcBef>
                <a:spcPts val="427"/>
              </a:spcBef>
              <a:spcAft>
                <a:spcPts val="0"/>
              </a:spcAft>
              <a:buClr>
                <a:srgbClr val="000000"/>
              </a:buClr>
              <a:buSzPts val="853"/>
              <a:buFont typeface="Arial"/>
              <a:buNone/>
            </a:pPr>
            <a:r>
              <a:rPr b="1" i="0" lang="en-US" sz="853" u="none" cap="none" strike="noStrike">
                <a:solidFill>
                  <a:schemeClr val="lt2"/>
                </a:solidFill>
                <a:latin typeface="Arial"/>
                <a:ea typeface="Arial"/>
                <a:cs typeface="Arial"/>
                <a:sym typeface="Arial"/>
              </a:rPr>
              <a:t>www.PosterPresentations.com</a:t>
            </a:r>
            <a:endParaRPr b="0" i="0" sz="1400" u="none" cap="none" strike="noStrike">
              <a:solidFill>
                <a:srgbClr val="000000"/>
              </a:solidFill>
              <a:latin typeface="Arial"/>
              <a:ea typeface="Arial"/>
              <a:cs typeface="Arial"/>
              <a:sym typeface="Arial"/>
            </a:endParaRPr>
          </a:p>
        </p:txBody>
      </p:sp>
      <p:sp>
        <p:nvSpPr>
          <p:cNvPr id="14" name="Google Shape;14;p2"/>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Black"/>
                <a:ea typeface="Arial Black"/>
                <a:cs typeface="Arial Black"/>
                <a:sym typeface="Arial Black"/>
              </a:defRPr>
            </a:lvl1pPr>
            <a:lvl2pPr lvl="1"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Black"/>
                <a:ea typeface="Arial Black"/>
                <a:cs typeface="Arial Black"/>
                <a:sym typeface="Arial Black"/>
              </a:defRPr>
            </a:lvl2pPr>
            <a:lvl3pPr lvl="2"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Black"/>
                <a:ea typeface="Arial Black"/>
                <a:cs typeface="Arial Black"/>
                <a:sym typeface="Arial Black"/>
              </a:defRPr>
            </a:lvl3pPr>
            <a:lvl4pPr lvl="3"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Black"/>
                <a:ea typeface="Arial Black"/>
                <a:cs typeface="Arial Black"/>
                <a:sym typeface="Arial Black"/>
              </a:defRPr>
            </a:lvl4pPr>
            <a:lvl5pPr lvl="4"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Black"/>
                <a:ea typeface="Arial Black"/>
                <a:cs typeface="Arial Black"/>
                <a:sym typeface="Arial Black"/>
              </a:defRPr>
            </a:lvl5pPr>
            <a:lvl6pPr lvl="5"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Black"/>
                <a:ea typeface="Arial Black"/>
                <a:cs typeface="Arial Black"/>
                <a:sym typeface="Arial Black"/>
              </a:defRPr>
            </a:lvl6pPr>
            <a:lvl7pPr lvl="6"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Black"/>
                <a:ea typeface="Arial Black"/>
                <a:cs typeface="Arial Black"/>
                <a:sym typeface="Arial Black"/>
              </a:defRPr>
            </a:lvl7pPr>
            <a:lvl8pPr lvl="7"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Black"/>
                <a:ea typeface="Arial Black"/>
                <a:cs typeface="Arial Black"/>
                <a:sym typeface="Arial Black"/>
              </a:defRPr>
            </a:lvl8pPr>
            <a:lvl9pPr lvl="8"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Black"/>
                <a:ea typeface="Arial Black"/>
                <a:cs typeface="Arial Black"/>
                <a:sym typeface="Arial Black"/>
              </a:defRPr>
            </a:lvl9pPr>
          </a:lstStyle>
          <a:p/>
        </p:txBody>
      </p:sp>
      <p:sp>
        <p:nvSpPr>
          <p:cNvPr id="15" name="Google Shape;15;p2"/>
          <p:cNvSpPr txBox="1"/>
          <p:nvPr>
            <p:ph idx="1" type="body"/>
          </p:nvPr>
        </p:nvSpPr>
        <p:spPr>
          <a:xfrm>
            <a:off x="693421" y="5638800"/>
            <a:ext cx="9974580" cy="26563319"/>
          </a:xfrm>
          <a:prstGeom prst="rect">
            <a:avLst/>
          </a:prstGeom>
          <a:noFill/>
          <a:ln>
            <a:noFill/>
          </a:ln>
        </p:spPr>
        <p:txBody>
          <a:bodyPr anchorCtr="0" anchor="t" bIns="380325" lIns="380325" spcFirstLastPara="1" rIns="380325" wrap="square" tIns="380325">
            <a:noAutofit/>
          </a:bodyPr>
          <a:lstStyle>
            <a:lvl1pPr indent="-391160" lvl="0" marL="457200" marR="0" rtl="0" algn="l">
              <a:lnSpc>
                <a:spcPct val="100000"/>
              </a:lnSpc>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1pPr>
            <a:lvl2pPr indent="-391160" lvl="1" marL="914400" marR="0" rtl="0" algn="l">
              <a:lnSpc>
                <a:spcPct val="100000"/>
              </a:lnSpc>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2pPr>
            <a:lvl3pPr indent="-364045" lvl="2" marL="1371600" marR="0" rtl="0" algn="l">
              <a:lnSpc>
                <a:spcPct val="100000"/>
              </a:lnSpc>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336994" lvl="5" marL="27432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6pPr>
            <a:lvl7pPr indent="-336994" lvl="6" marL="32004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7pPr>
            <a:lvl8pPr indent="-336994" lvl="7" marL="36576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8pPr>
            <a:lvl9pPr indent="-336994" lvl="8" marL="41148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9pPr>
          </a:lstStyle>
          <a:p/>
        </p:txBody>
      </p:sp>
      <p:sp>
        <p:nvSpPr>
          <p:cNvPr id="16" name="Google Shape;16;p2"/>
          <p:cNvSpPr/>
          <p:nvPr/>
        </p:nvSpPr>
        <p:spPr>
          <a:xfrm>
            <a:off x="0" y="0"/>
            <a:ext cx="43891199" cy="32918401"/>
          </a:xfrm>
          <a:prstGeom prst="rect">
            <a:avLst/>
          </a:prstGeom>
          <a:noFill/>
          <a:ln cap="flat" cmpd="sng" w="9525">
            <a:solidFill>
              <a:schemeClr val="dk2"/>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17" name="Google Shape;17;p2"/>
          <p:cNvSpPr/>
          <p:nvPr/>
        </p:nvSpPr>
        <p:spPr>
          <a:xfrm>
            <a:off x="11490960" y="5638800"/>
            <a:ext cx="20756880" cy="26563319"/>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18" name="Google Shape;18;p2"/>
          <p:cNvSpPr/>
          <p:nvPr/>
        </p:nvSpPr>
        <p:spPr>
          <a:xfrm>
            <a:off x="33078419" y="5638800"/>
            <a:ext cx="9982200" cy="26563319"/>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19" name="Google Shape;19;p2"/>
          <p:cNvSpPr/>
          <p:nvPr/>
        </p:nvSpPr>
        <p:spPr>
          <a:xfrm>
            <a:off x="579664" y="32395888"/>
            <a:ext cx="1773691" cy="365352"/>
          </a:xfrm>
          <a:prstGeom prst="rect">
            <a:avLst/>
          </a:prstGeom>
          <a:solidFill>
            <a:schemeClr val="lt1"/>
          </a:solidFill>
          <a:ln>
            <a:noFill/>
          </a:ln>
        </p:spPr>
        <p:txBody>
          <a:bodyPr anchorCtr="0" anchor="t" bIns="457200" lIns="457200" spcFirstLastPara="1" rIns="457200" wrap="square" tIns="457200">
            <a:spAutoFit/>
          </a:bodyPr>
          <a:lstStyle/>
          <a:p>
            <a:pPr indent="0" lvl="0" marL="0" marR="0" rtl="0" algn="l">
              <a:lnSpc>
                <a:spcPct val="100000"/>
              </a:lnSpc>
              <a:spcBef>
                <a:spcPts val="0"/>
              </a:spcBef>
              <a:spcAft>
                <a:spcPts val="0"/>
              </a:spcAft>
              <a:buClr>
                <a:schemeClr val="dk1"/>
              </a:buClr>
              <a:buSzPts val="2900"/>
              <a:buFont typeface="Arial Narrow"/>
              <a:buNone/>
            </a:pPr>
            <a:r>
              <a:t/>
            </a:r>
            <a:endParaRPr b="0" i="0" sz="2900" u="none" cap="none" strike="noStrike">
              <a:solidFill>
                <a:schemeClr val="dk1"/>
              </a:solidFill>
              <a:latin typeface="Arial Narrow"/>
              <a:ea typeface="Arial Narrow"/>
              <a:cs typeface="Arial Narrow"/>
              <a:sym typeface="Arial Narrow"/>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surabhigovil/LipScribe/blob/main/README.md" TargetMode="External"/><Relationship Id="rId4" Type="http://schemas.openxmlformats.org/officeDocument/2006/relationships/image" Target="../media/image1.png"/><Relationship Id="rId11" Type="http://schemas.openxmlformats.org/officeDocument/2006/relationships/image" Target="../media/image7.png"/><Relationship Id="rId10" Type="http://schemas.openxmlformats.org/officeDocument/2006/relationships/image" Target="../media/image6.png"/><Relationship Id="rId9"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
          <p:cNvSpPr txBox="1"/>
          <p:nvPr/>
        </p:nvSpPr>
        <p:spPr>
          <a:xfrm>
            <a:off x="33568641" y="17294016"/>
            <a:ext cx="8873100" cy="10407300"/>
          </a:xfrm>
          <a:prstGeom prst="rect">
            <a:avLst/>
          </a:prstGeom>
          <a:noFill/>
          <a:ln>
            <a:noFill/>
          </a:ln>
        </p:spPr>
        <p:txBody>
          <a:bodyPr anchorCtr="0" anchor="t" bIns="406375" lIns="406375" spcFirstLastPara="1" rIns="406375" wrap="square" tIns="406375">
            <a:spAutoFit/>
          </a:bodyPr>
          <a:lstStyle/>
          <a:p>
            <a:pPr indent="0" lvl="0" marL="0" marR="0" rtl="0" algn="l">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987"/>
              <a:buFont typeface="Arial"/>
              <a:buNone/>
            </a:pPr>
            <a:r>
              <a:rPr b="0" i="0" lang="en-US" sz="2987" u="none" cap="none" strike="noStrike">
                <a:solidFill>
                  <a:schemeClr val="dk1"/>
                </a:solidFill>
                <a:latin typeface="Arial Narrow"/>
                <a:ea typeface="Arial Narrow"/>
                <a:cs typeface="Arial Narrow"/>
                <a:sym typeface="Arial Narrow"/>
              </a:rPr>
              <a:t>[1]  “TOWARDS PRACTICAL LIPREADING WITH DISTILLED AND EFFICIENT MODELS” https://arxiv.org/pdf/2007.06504v3.pdf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987"/>
              <a:buFont typeface="Arial"/>
              <a:buNone/>
            </a:pPr>
            <a:r>
              <a:rPr b="0" i="0" lang="en-US" sz="2987" u="none" cap="none" strike="noStrike">
                <a:solidFill>
                  <a:schemeClr val="dk1"/>
                </a:solidFill>
                <a:latin typeface="Arial Narrow"/>
                <a:ea typeface="Arial Narrow"/>
                <a:cs typeface="Arial Narrow"/>
                <a:sym typeface="Arial Narrow"/>
              </a:rPr>
              <a:t>[2] “LEARN AN EFFECTIVE LIP READING MODEL WITHOUT PAINS” https://arxiv.org/pdf/2011.07557v1.pdf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987"/>
              <a:buFont typeface="Arial"/>
              <a:buNone/>
            </a:pPr>
            <a:r>
              <a:rPr b="0" i="0" lang="en-US" sz="2987" u="none" cap="none" strike="noStrike">
                <a:solidFill>
                  <a:schemeClr val="dk1"/>
                </a:solidFill>
                <a:latin typeface="Arial Narrow"/>
                <a:ea typeface="Arial Narrow"/>
                <a:cs typeface="Arial Narrow"/>
                <a:sym typeface="Arial Narrow"/>
              </a:rPr>
              <a:t>[3] </a:t>
            </a:r>
            <a:r>
              <a:rPr lang="en-US" sz="1100">
                <a:solidFill>
                  <a:schemeClr val="dk1"/>
                </a:solidFill>
              </a:rPr>
              <a:t>J</a:t>
            </a:r>
            <a:r>
              <a:rPr lang="en-US" sz="2950">
                <a:solidFill>
                  <a:schemeClr val="dk1"/>
                </a:solidFill>
                <a:latin typeface="Arial Narrow"/>
                <a:ea typeface="Arial Narrow"/>
                <a:cs typeface="Arial Narrow"/>
                <a:sym typeface="Arial Narrow"/>
              </a:rPr>
              <a:t>. S. Chung, A. Senior, O. Vinyals and A. Zisserman, "Lip Reading Sentences in the Wild," 2017 IEEE Conference on Computer Vision and Pattern Recognition (CVPR), 2017, pp. 3444-3453, doi: 10.1109/CVPR.2017.367</a:t>
            </a:r>
            <a:endParaRPr i="0" sz="2950" u="none" cap="none" strike="noStrike">
              <a:solidFill>
                <a:srgbClr val="000000"/>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987"/>
              <a:buFont typeface="Arial"/>
              <a:buNone/>
            </a:pPr>
            <a:r>
              <a:rPr b="0" i="0" lang="en-US" sz="2987" u="none" cap="none" strike="noStrike">
                <a:solidFill>
                  <a:schemeClr val="dk1"/>
                </a:solidFill>
                <a:latin typeface="Arial Narrow"/>
                <a:ea typeface="Arial Narrow"/>
                <a:cs typeface="Arial Narrow"/>
                <a:sym typeface="Arial Narrow"/>
              </a:rPr>
              <a:t>[4] </a:t>
            </a:r>
            <a:r>
              <a:rPr lang="en-US" sz="2950">
                <a:solidFill>
                  <a:schemeClr val="dk1"/>
                </a:solidFill>
                <a:latin typeface="Arial Narrow"/>
                <a:ea typeface="Arial Narrow"/>
                <a:cs typeface="Arial Narrow"/>
                <a:sym typeface="Arial Narrow"/>
              </a:rPr>
              <a:t>B. Lin, Y. Yao, C. Liu, C. Lien and B. Lin, "Development of Novel Lip-Reading Recognition Algorithm," in IEEE Access, vol. 5, pp. 794-801, 2017, doi: 10.1109/ACCESS.2017.2649838</a:t>
            </a:r>
            <a:endParaRPr i="0" sz="2950" u="none" cap="none" strike="noStrike">
              <a:solidFill>
                <a:srgbClr val="000000"/>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987"/>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987"/>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p:txBody>
      </p:sp>
      <p:sp>
        <p:nvSpPr>
          <p:cNvPr id="62" name="Google Shape;62;p1"/>
          <p:cNvSpPr txBox="1"/>
          <p:nvPr/>
        </p:nvSpPr>
        <p:spPr>
          <a:xfrm>
            <a:off x="21518163" y="6485925"/>
            <a:ext cx="9969600" cy="13994700"/>
          </a:xfrm>
          <a:prstGeom prst="rect">
            <a:avLst/>
          </a:prstGeom>
          <a:noFill/>
          <a:ln>
            <a:noFill/>
          </a:ln>
        </p:spPr>
        <p:txBody>
          <a:bodyPr anchorCtr="0" anchor="t" bIns="406375" lIns="406375" spcFirstLastPara="1" rIns="406375" wrap="square" tIns="406375">
            <a:spAutoFit/>
          </a:bodyPr>
          <a:lstStyle/>
          <a:p>
            <a:pPr indent="0" lvl="0" marL="0" rtl="0" algn="just">
              <a:spcBef>
                <a:spcPts val="0"/>
              </a:spcBef>
              <a:spcAft>
                <a:spcPts val="0"/>
              </a:spcAft>
              <a:buClr>
                <a:schemeClr val="dk1"/>
              </a:buClr>
              <a:buSzPts val="1100"/>
              <a:buFont typeface="Arial"/>
              <a:buNone/>
            </a:pPr>
            <a:r>
              <a:rPr lang="en-US" sz="2950">
                <a:solidFill>
                  <a:schemeClr val="dk1"/>
                </a:solidFill>
                <a:latin typeface="Arial Narrow"/>
                <a:ea typeface="Arial Narrow"/>
                <a:cs typeface="Arial Narrow"/>
                <a:sym typeface="Arial Narrow"/>
              </a:rPr>
              <a:t>After each convolution layer a batch normalization, max-pooling 3D, and a dropout were added. Batch normalization acts like a regularization where it normalizes the output of the previous layer to reduce overfitting.  Max Pooling 3D layer is specifically used for 3D data (spatial or Spatio-temporal). It downsampled the data. Dropout is used to avoid overfitting by switching off some neurons during training and not making them specialized. Dropout is added. All of these layers constitute the model. In the end, a fully connected dense layer is added to classify each video in one of the categories using Softmax which assigns decimal probabilities for multiclass classification.</a:t>
            </a:r>
            <a:endParaRPr sz="2950">
              <a:solidFill>
                <a:schemeClr val="dk1"/>
              </a:solidFill>
              <a:latin typeface="Arial Narrow"/>
              <a:ea typeface="Arial Narrow"/>
              <a:cs typeface="Arial Narrow"/>
              <a:sym typeface="Arial Narrow"/>
            </a:endParaRPr>
          </a:p>
          <a:p>
            <a:pPr indent="0" lvl="0" marL="0" rtl="0" algn="just">
              <a:spcBef>
                <a:spcPts val="0"/>
              </a:spcBef>
              <a:spcAft>
                <a:spcPts val="0"/>
              </a:spcAft>
              <a:buClr>
                <a:schemeClr val="dk1"/>
              </a:buClr>
              <a:buSzPts val="1100"/>
              <a:buFont typeface="Arial"/>
              <a:buNone/>
            </a:pPr>
            <a:r>
              <a:t/>
            </a:r>
            <a:endParaRPr sz="2950">
              <a:solidFill>
                <a:schemeClr val="dk1"/>
              </a:solidFill>
              <a:latin typeface="Arial Narrow"/>
              <a:ea typeface="Arial Narrow"/>
              <a:cs typeface="Arial Narrow"/>
              <a:sym typeface="Arial Narrow"/>
            </a:endParaRPr>
          </a:p>
          <a:p>
            <a:pPr indent="0" lvl="0" marL="0" rtl="0" algn="l">
              <a:spcBef>
                <a:spcPts val="0"/>
              </a:spcBef>
              <a:spcAft>
                <a:spcPts val="0"/>
              </a:spcAft>
              <a:buClr>
                <a:schemeClr val="dk1"/>
              </a:buClr>
              <a:buSzPts val="1100"/>
              <a:buFont typeface="Arial"/>
              <a:buNone/>
            </a:pPr>
            <a:r>
              <a:rPr lang="en-US" sz="2950">
                <a:solidFill>
                  <a:schemeClr val="dk1"/>
                </a:solidFill>
                <a:latin typeface="Arial Narrow"/>
                <a:ea typeface="Arial Narrow"/>
                <a:cs typeface="Arial Narrow"/>
                <a:sym typeface="Arial Narrow"/>
              </a:rPr>
              <a:t>The deep learning model used in the this application is trained on the LRW dataset which has videos of people speaking various words. Below are the steps to be performed in the training and testing phase. </a:t>
            </a:r>
            <a:endParaRPr sz="2950">
              <a:solidFill>
                <a:schemeClr val="dk1"/>
              </a:solidFill>
              <a:latin typeface="Arial Narrow"/>
              <a:ea typeface="Arial Narrow"/>
              <a:cs typeface="Arial Narrow"/>
              <a:sym typeface="Arial Narrow"/>
            </a:endParaRPr>
          </a:p>
          <a:p>
            <a:pPr indent="0" lvl="0" marL="0" rtl="0" algn="l">
              <a:spcBef>
                <a:spcPts val="0"/>
              </a:spcBef>
              <a:spcAft>
                <a:spcPts val="0"/>
              </a:spcAft>
              <a:buClr>
                <a:schemeClr val="dk1"/>
              </a:buClr>
              <a:buSzPts val="1100"/>
              <a:buFont typeface="Arial"/>
              <a:buNone/>
            </a:pPr>
            <a:r>
              <a:t/>
            </a:r>
            <a:endParaRPr sz="2950">
              <a:solidFill>
                <a:schemeClr val="dk1"/>
              </a:solidFill>
              <a:latin typeface="Arial Narrow"/>
              <a:ea typeface="Arial Narrow"/>
              <a:cs typeface="Arial Narrow"/>
              <a:sym typeface="Arial Narrow"/>
            </a:endParaRPr>
          </a:p>
          <a:p>
            <a:pPr indent="0" lvl="0" marL="0" rtl="0" algn="l">
              <a:spcBef>
                <a:spcPts val="0"/>
              </a:spcBef>
              <a:spcAft>
                <a:spcPts val="0"/>
              </a:spcAft>
              <a:buClr>
                <a:schemeClr val="dk1"/>
              </a:buClr>
              <a:buSzPts val="1100"/>
              <a:buFont typeface="Arial"/>
              <a:buNone/>
            </a:pPr>
            <a:r>
              <a:rPr b="1" lang="en-US" sz="2950">
                <a:solidFill>
                  <a:schemeClr val="dk1"/>
                </a:solidFill>
                <a:latin typeface="Arial Narrow"/>
                <a:ea typeface="Arial Narrow"/>
                <a:cs typeface="Arial Narrow"/>
                <a:sym typeface="Arial Narrow"/>
              </a:rPr>
              <a:t>Dataset </a:t>
            </a:r>
            <a:endParaRPr b="1" sz="2950">
              <a:solidFill>
                <a:schemeClr val="dk1"/>
              </a:solidFill>
              <a:latin typeface="Arial Narrow"/>
              <a:ea typeface="Arial Narrow"/>
              <a:cs typeface="Arial Narrow"/>
              <a:sym typeface="Arial Narrow"/>
            </a:endParaRPr>
          </a:p>
          <a:p>
            <a:pPr indent="0" lvl="0" marL="0" rtl="0" algn="l">
              <a:spcBef>
                <a:spcPts val="0"/>
              </a:spcBef>
              <a:spcAft>
                <a:spcPts val="0"/>
              </a:spcAft>
              <a:buClr>
                <a:schemeClr val="dk1"/>
              </a:buClr>
              <a:buSzPts val="1100"/>
              <a:buFont typeface="Arial"/>
              <a:buNone/>
            </a:pPr>
            <a:r>
              <a:t/>
            </a:r>
            <a:endParaRPr b="1" sz="2950">
              <a:solidFill>
                <a:schemeClr val="dk1"/>
              </a:solidFill>
              <a:latin typeface="Arial Narrow"/>
              <a:ea typeface="Arial Narrow"/>
              <a:cs typeface="Arial Narrow"/>
              <a:sym typeface="Arial Narrow"/>
            </a:endParaRPr>
          </a:p>
          <a:p>
            <a:pPr indent="-415925" lvl="0" marL="457200" rtl="0" algn="l">
              <a:spcBef>
                <a:spcPts val="0"/>
              </a:spcBef>
              <a:spcAft>
                <a:spcPts val="0"/>
              </a:spcAft>
              <a:buClr>
                <a:schemeClr val="dk1"/>
              </a:buClr>
              <a:buSzPts val="2950"/>
              <a:buFont typeface="Arial Narrow"/>
              <a:buAutoNum type="arabicPeriod"/>
            </a:pPr>
            <a:r>
              <a:rPr lang="en-US" sz="2950">
                <a:solidFill>
                  <a:schemeClr val="dk1"/>
                </a:solidFill>
                <a:latin typeface="Arial Narrow"/>
                <a:ea typeface="Arial Narrow"/>
                <a:cs typeface="Arial Narrow"/>
                <a:sym typeface="Arial Narrow"/>
              </a:rPr>
              <a:t>LRW (Lip Reading in the Wild) dataset is used  to train the model. </a:t>
            </a:r>
            <a:endParaRPr sz="2950">
              <a:solidFill>
                <a:schemeClr val="dk1"/>
              </a:solidFill>
              <a:latin typeface="Arial Narrow"/>
              <a:ea typeface="Arial Narrow"/>
              <a:cs typeface="Arial Narrow"/>
              <a:sym typeface="Arial Narrow"/>
            </a:endParaRPr>
          </a:p>
          <a:p>
            <a:pPr indent="-415925" lvl="0" marL="457200" rtl="0" algn="l">
              <a:spcBef>
                <a:spcPts val="0"/>
              </a:spcBef>
              <a:spcAft>
                <a:spcPts val="0"/>
              </a:spcAft>
              <a:buClr>
                <a:schemeClr val="dk1"/>
              </a:buClr>
              <a:buSzPts val="2950"/>
              <a:buFont typeface="Arial Narrow"/>
              <a:buAutoNum type="arabicPeriod"/>
            </a:pPr>
            <a:r>
              <a:rPr lang="en-US" sz="2950">
                <a:solidFill>
                  <a:schemeClr val="dk1"/>
                </a:solidFill>
                <a:latin typeface="Arial Narrow"/>
                <a:ea typeface="Arial Narrow"/>
                <a:cs typeface="Arial Narrow"/>
                <a:sym typeface="Arial Narrow"/>
              </a:rPr>
              <a:t>This dataset contains over 1000 utterances of 500 different words, spoken by hundreds of different speakers.</a:t>
            </a:r>
            <a:endParaRPr sz="2950">
              <a:solidFill>
                <a:schemeClr val="dk1"/>
              </a:solidFill>
              <a:latin typeface="Arial Narrow"/>
              <a:ea typeface="Arial Narrow"/>
              <a:cs typeface="Arial Narrow"/>
              <a:sym typeface="Arial Narrow"/>
            </a:endParaRPr>
          </a:p>
          <a:p>
            <a:pPr indent="-415925" lvl="0" marL="457200" rtl="0" algn="l">
              <a:spcBef>
                <a:spcPts val="0"/>
              </a:spcBef>
              <a:spcAft>
                <a:spcPts val="0"/>
              </a:spcAft>
              <a:buClr>
                <a:schemeClr val="dk1"/>
              </a:buClr>
              <a:buSzPts val="2950"/>
              <a:buFont typeface="Arial Narrow"/>
              <a:buAutoNum type="arabicPeriod"/>
            </a:pPr>
            <a:r>
              <a:rPr lang="en-US" sz="2950">
                <a:solidFill>
                  <a:schemeClr val="dk1"/>
                </a:solidFill>
                <a:latin typeface="Arial Narrow"/>
                <a:ea typeface="Arial Narrow"/>
                <a:cs typeface="Arial Narrow"/>
                <a:sym typeface="Arial Narrow"/>
              </a:rPr>
              <a:t>All videos are 29 frames (1.16) seconds in length, and the word occurs in the middle of the video.</a:t>
            </a:r>
            <a:endParaRPr sz="2950">
              <a:solidFill>
                <a:schemeClr val="dk1"/>
              </a:solidFill>
              <a:latin typeface="Arial Narrow"/>
              <a:ea typeface="Arial Narrow"/>
              <a:cs typeface="Arial Narrow"/>
              <a:sym typeface="Arial Narrow"/>
            </a:endParaRPr>
          </a:p>
          <a:p>
            <a:pPr indent="-415925" lvl="0" marL="457200" rtl="0" algn="l">
              <a:spcBef>
                <a:spcPts val="0"/>
              </a:spcBef>
              <a:spcAft>
                <a:spcPts val="0"/>
              </a:spcAft>
              <a:buClr>
                <a:schemeClr val="dk1"/>
              </a:buClr>
              <a:buSzPts val="2950"/>
              <a:buFont typeface="Arial Narrow"/>
              <a:buAutoNum type="arabicPeriod"/>
            </a:pPr>
            <a:r>
              <a:rPr lang="en-US" sz="2950">
                <a:solidFill>
                  <a:schemeClr val="dk1"/>
                </a:solidFill>
                <a:latin typeface="Arial Narrow"/>
                <a:ea typeface="Arial Narrow"/>
                <a:cs typeface="Arial Narrow"/>
                <a:sym typeface="Arial Narrow"/>
              </a:rPr>
              <a:t>To train the dataset, we used about 150 different words from the dataset. The list of words we used to train the model can be found </a:t>
            </a:r>
            <a:r>
              <a:rPr lang="en-US" sz="2950" u="sng">
                <a:solidFill>
                  <a:srgbClr val="1155CC"/>
                </a:solidFill>
                <a:latin typeface="Arial Narrow"/>
                <a:ea typeface="Arial Narrow"/>
                <a:cs typeface="Arial Narrow"/>
                <a:sym typeface="Arial Narrow"/>
                <a:hlinkClick r:id="rId3">
                  <a:extLst>
                    <a:ext uri="{A12FA001-AC4F-418D-AE19-62706E023703}">
                      <ahyp:hlinkClr val="tx"/>
                    </a:ext>
                  </a:extLst>
                </a:hlinkClick>
              </a:rPr>
              <a:t>here</a:t>
            </a:r>
            <a:r>
              <a:rPr lang="en-US" sz="2950">
                <a:solidFill>
                  <a:schemeClr val="dk1"/>
                </a:solidFill>
                <a:latin typeface="Arial Narrow"/>
                <a:ea typeface="Arial Narrow"/>
                <a:cs typeface="Arial Narrow"/>
                <a:sym typeface="Arial Narrow"/>
              </a:rPr>
              <a:t>.</a:t>
            </a:r>
            <a:endParaRPr sz="2950">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987"/>
              <a:buFont typeface="Arial"/>
              <a:buNone/>
            </a:pPr>
            <a:r>
              <a:t/>
            </a:r>
            <a:endParaRPr sz="2987">
              <a:solidFill>
                <a:schemeClr val="dk1"/>
              </a:solidFill>
              <a:latin typeface="Arial Narrow"/>
              <a:ea typeface="Arial Narrow"/>
              <a:cs typeface="Arial Narrow"/>
              <a:sym typeface="Arial Narrow"/>
            </a:endParaRPr>
          </a:p>
        </p:txBody>
      </p:sp>
      <p:sp>
        <p:nvSpPr>
          <p:cNvPr id="63" name="Google Shape;63;p1"/>
          <p:cNvSpPr/>
          <p:nvPr/>
        </p:nvSpPr>
        <p:spPr>
          <a:xfrm>
            <a:off x="11510433" y="674666"/>
            <a:ext cx="20747568" cy="2002406"/>
          </a:xfrm>
          <a:prstGeom prst="rect">
            <a:avLst/>
          </a:prstGeom>
          <a:noFill/>
          <a:ln>
            <a:noFill/>
          </a:ln>
        </p:spPr>
        <p:txBody>
          <a:bodyPr anchorCtr="0" anchor="t" bIns="40525" lIns="81100" spcFirstLastPara="1" rIns="81100" wrap="square" tIns="40525">
            <a:spAutoFit/>
          </a:bodyPr>
          <a:lstStyle/>
          <a:p>
            <a:pPr indent="0" lvl="0" marL="0" marR="0" rtl="0" algn="ctr">
              <a:lnSpc>
                <a:spcPct val="100000"/>
              </a:lnSpc>
              <a:spcBef>
                <a:spcPts val="0"/>
              </a:spcBef>
              <a:spcAft>
                <a:spcPts val="0"/>
              </a:spcAft>
              <a:buClr>
                <a:srgbClr val="000000"/>
              </a:buClr>
              <a:buSzPts val="7680"/>
              <a:buFont typeface="Arial"/>
              <a:buNone/>
            </a:pPr>
            <a:r>
              <a:rPr b="1" i="0" lang="en-US" sz="7680" u="none" cap="none" strike="noStrike">
                <a:solidFill>
                  <a:srgbClr val="FFFFFF"/>
                </a:solidFill>
                <a:latin typeface="Arial"/>
                <a:ea typeface="Arial"/>
                <a:cs typeface="Arial"/>
                <a:sym typeface="Arial"/>
              </a:rPr>
              <a:t>LipScribe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FFFFFF"/>
                </a:solidFill>
                <a:latin typeface="Arial"/>
                <a:ea typeface="Arial"/>
                <a:cs typeface="Arial"/>
                <a:sym typeface="Arial"/>
              </a:rPr>
              <a:t>Project Advisor: Gopinath Vinodh</a:t>
            </a:r>
            <a:endParaRPr b="1" i="0" sz="4800" u="none" cap="none" strike="noStrike">
              <a:solidFill>
                <a:srgbClr val="FFFFFF"/>
              </a:solidFill>
              <a:latin typeface="Arial"/>
              <a:ea typeface="Arial"/>
              <a:cs typeface="Arial"/>
              <a:sym typeface="Arial"/>
            </a:endParaRPr>
          </a:p>
        </p:txBody>
      </p:sp>
      <p:sp>
        <p:nvSpPr>
          <p:cNvPr id="64" name="Google Shape;64;p1"/>
          <p:cNvSpPr txBox="1"/>
          <p:nvPr/>
        </p:nvSpPr>
        <p:spPr>
          <a:xfrm>
            <a:off x="1378373" y="6485934"/>
            <a:ext cx="8873100" cy="12626700"/>
          </a:xfrm>
          <a:prstGeom prst="rect">
            <a:avLst/>
          </a:prstGeom>
          <a:noFill/>
          <a:ln>
            <a:noFill/>
          </a:ln>
        </p:spPr>
        <p:txBody>
          <a:bodyPr anchorCtr="0" anchor="t" bIns="406375" lIns="406375" spcFirstLastPara="1" rIns="406375" wrap="square" tIns="406375">
            <a:spAutoFit/>
          </a:bodyPr>
          <a:lstStyle/>
          <a:p>
            <a:pPr indent="-415925" lvl="0" marL="457200" rtl="0" algn="just">
              <a:lnSpc>
                <a:spcPct val="115000"/>
              </a:lnSpc>
              <a:spcBef>
                <a:spcPts val="0"/>
              </a:spcBef>
              <a:spcAft>
                <a:spcPts val="0"/>
              </a:spcAft>
              <a:buClr>
                <a:schemeClr val="dk1"/>
              </a:buClr>
              <a:buSzPts val="2950"/>
              <a:buFont typeface="Arial Narrow"/>
              <a:buChar char="•"/>
            </a:pPr>
            <a:r>
              <a:rPr lang="en-US" sz="2950">
                <a:solidFill>
                  <a:schemeClr val="dk1"/>
                </a:solidFill>
                <a:latin typeface="Arial Narrow"/>
                <a:ea typeface="Arial Narrow"/>
                <a:cs typeface="Arial Narrow"/>
                <a:sym typeface="Arial Narrow"/>
              </a:rPr>
              <a:t>As there are a lot of cases where voice or hearing loss inhibits communication, it is important to research ways of improving communication.</a:t>
            </a:r>
            <a:endParaRPr sz="2950">
              <a:solidFill>
                <a:schemeClr val="dk1"/>
              </a:solidFill>
              <a:latin typeface="Arial Narrow"/>
              <a:ea typeface="Arial Narrow"/>
              <a:cs typeface="Arial Narrow"/>
              <a:sym typeface="Arial Narrow"/>
            </a:endParaRPr>
          </a:p>
          <a:p>
            <a:pPr indent="-415925" lvl="0" marL="457200" rtl="0" algn="just">
              <a:lnSpc>
                <a:spcPct val="115000"/>
              </a:lnSpc>
              <a:spcBef>
                <a:spcPts val="0"/>
              </a:spcBef>
              <a:spcAft>
                <a:spcPts val="0"/>
              </a:spcAft>
              <a:buClr>
                <a:schemeClr val="dk1"/>
              </a:buClr>
              <a:buSzPts val="2950"/>
              <a:buFont typeface="Arial Narrow"/>
              <a:buChar char="•"/>
            </a:pPr>
            <a:r>
              <a:rPr lang="en-US" sz="2950">
                <a:solidFill>
                  <a:schemeClr val="dk1"/>
                </a:solidFill>
                <a:latin typeface="Arial Narrow"/>
                <a:ea typeface="Arial Narrow"/>
                <a:cs typeface="Arial Narrow"/>
                <a:sym typeface="Arial Narrow"/>
              </a:rPr>
              <a:t>The World Health Organization states that about 5% of the world’s population are born with hearing loss . Apart from this, it has been observed that 25% of people over the age of 60 can be affected by hearing loss. In certain cases of serious accidents and illnesses, people can lose their voice temporarily making it difficult to communicate with others. Other cases where people might not know sign language, limiting their ability to have a conversation with hearing-impaired people. In such cases, this application can be used by hearing-impaired people to understand what the other person is saying.</a:t>
            </a:r>
            <a:endParaRPr sz="2950">
              <a:solidFill>
                <a:schemeClr val="dk1"/>
              </a:solidFill>
              <a:latin typeface="Arial Narrow"/>
              <a:ea typeface="Arial Narrow"/>
              <a:cs typeface="Arial Narrow"/>
              <a:sym typeface="Arial Narrow"/>
            </a:endParaRPr>
          </a:p>
          <a:p>
            <a:pPr indent="-415925" lvl="0" marL="457200" rtl="0" algn="just">
              <a:lnSpc>
                <a:spcPct val="115000"/>
              </a:lnSpc>
              <a:spcBef>
                <a:spcPts val="0"/>
              </a:spcBef>
              <a:spcAft>
                <a:spcPts val="0"/>
              </a:spcAft>
              <a:buClr>
                <a:schemeClr val="dk1"/>
              </a:buClr>
              <a:buSzPts val="2950"/>
              <a:buFont typeface="Arial Narrow"/>
              <a:buChar char="•"/>
            </a:pPr>
            <a:r>
              <a:rPr lang="en-US" sz="2950">
                <a:solidFill>
                  <a:schemeClr val="dk1"/>
                </a:solidFill>
                <a:latin typeface="Arial Narrow"/>
                <a:ea typeface="Arial Narrow"/>
                <a:cs typeface="Arial Narrow"/>
                <a:sym typeface="Arial Narrow"/>
              </a:rPr>
              <a:t>By deciphering the lip movements of the speaker, the application aims to generate text phrases. </a:t>
            </a:r>
            <a:r>
              <a:rPr lang="en-US" sz="2950">
                <a:solidFill>
                  <a:schemeClr val="dk1"/>
                </a:solidFill>
                <a:latin typeface="Arial Narrow"/>
                <a:ea typeface="Arial Narrow"/>
                <a:cs typeface="Arial Narrow"/>
                <a:sym typeface="Arial Narrow"/>
              </a:rPr>
              <a:t>The proposed application might</a:t>
            </a:r>
            <a:r>
              <a:rPr lang="en-US" sz="2950">
                <a:solidFill>
                  <a:schemeClr val="dk1"/>
                </a:solidFill>
                <a:latin typeface="Arial Narrow"/>
                <a:ea typeface="Arial Narrow"/>
                <a:cs typeface="Arial Narrow"/>
                <a:sym typeface="Arial Narrow"/>
              </a:rPr>
              <a:t> prove beneficial to people with hearing loss or temporary voice loss to communicate with others better.</a:t>
            </a:r>
            <a:endParaRPr i="0" sz="2950" u="none" cap="none" strike="noStrike">
              <a:solidFill>
                <a:schemeClr val="dk1"/>
              </a:solidFill>
              <a:latin typeface="Arial Narrow"/>
              <a:ea typeface="Arial Narrow"/>
              <a:cs typeface="Arial Narrow"/>
              <a:sym typeface="Arial Narrow"/>
            </a:endParaRPr>
          </a:p>
          <a:p>
            <a:pPr indent="-415925" lvl="0" marL="457200" marR="0" rtl="0" algn="just">
              <a:lnSpc>
                <a:spcPct val="100000"/>
              </a:lnSpc>
              <a:spcBef>
                <a:spcPts val="0"/>
              </a:spcBef>
              <a:spcAft>
                <a:spcPts val="0"/>
              </a:spcAft>
              <a:buClr>
                <a:schemeClr val="dk1"/>
              </a:buClr>
              <a:buSzPts val="2950"/>
              <a:buFont typeface="Arial Narrow"/>
              <a:buChar char="•"/>
            </a:pPr>
            <a:r>
              <a:rPr i="0" lang="en-US" sz="2950" u="none" cap="none" strike="noStrike">
                <a:solidFill>
                  <a:schemeClr val="dk1"/>
                </a:solidFill>
                <a:latin typeface="Arial Narrow"/>
                <a:ea typeface="Arial Narrow"/>
                <a:cs typeface="Arial Narrow"/>
                <a:sym typeface="Arial Narrow"/>
              </a:rPr>
              <a:t>Using </a:t>
            </a:r>
            <a:r>
              <a:rPr lang="en-US" sz="2950">
                <a:solidFill>
                  <a:schemeClr val="dk1"/>
                </a:solidFill>
                <a:latin typeface="Arial Narrow"/>
                <a:ea typeface="Arial Narrow"/>
                <a:cs typeface="Arial Narrow"/>
                <a:sym typeface="Arial Narrow"/>
              </a:rPr>
              <a:t>the proposed</a:t>
            </a:r>
            <a:r>
              <a:rPr i="0" lang="en-US" sz="2950" u="none" cap="none" strike="noStrike">
                <a:solidFill>
                  <a:schemeClr val="dk1"/>
                </a:solidFill>
                <a:latin typeface="Arial Narrow"/>
                <a:ea typeface="Arial Narrow"/>
                <a:cs typeface="Arial Narrow"/>
                <a:sym typeface="Arial Narrow"/>
              </a:rPr>
              <a:t> application, hearing, and voice impaired people can have more involved and meaningful conversations with other people</a:t>
            </a:r>
            <a:r>
              <a:rPr lang="en-US" sz="2950">
                <a:solidFill>
                  <a:schemeClr val="dk1"/>
                </a:solidFill>
                <a:latin typeface="Arial Narrow"/>
                <a:ea typeface="Arial Narrow"/>
                <a:cs typeface="Arial Narrow"/>
                <a:sym typeface="Arial Narrow"/>
              </a:rPr>
              <a:t>.</a:t>
            </a:r>
            <a:r>
              <a:rPr i="0" lang="en-US" sz="2950" u="none" cap="none" strike="noStrike">
                <a:solidFill>
                  <a:schemeClr val="dk1"/>
                </a:solidFill>
                <a:latin typeface="Arial Narrow"/>
                <a:ea typeface="Arial Narrow"/>
                <a:cs typeface="Arial Narrow"/>
                <a:sym typeface="Arial Narrow"/>
              </a:rPr>
              <a:t> </a:t>
            </a:r>
            <a:endParaRPr sz="2950">
              <a:solidFill>
                <a:schemeClr val="dk1"/>
              </a:solidFill>
              <a:latin typeface="Arial Narrow"/>
              <a:ea typeface="Arial Narrow"/>
              <a:cs typeface="Arial Narrow"/>
              <a:sym typeface="Arial Narrow"/>
            </a:endParaRPr>
          </a:p>
        </p:txBody>
      </p:sp>
      <p:sp>
        <p:nvSpPr>
          <p:cNvPr id="65" name="Google Shape;65;p1"/>
          <p:cNvSpPr txBox="1"/>
          <p:nvPr/>
        </p:nvSpPr>
        <p:spPr>
          <a:xfrm>
            <a:off x="698452" y="18859378"/>
            <a:ext cx="9969600" cy="525300"/>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Narrow"/>
                <a:ea typeface="Arial Narrow"/>
                <a:cs typeface="Arial Narrow"/>
                <a:sym typeface="Arial Narrow"/>
              </a:rPr>
              <a:t>Methodology</a:t>
            </a:r>
            <a:endParaRPr b="0" i="0" sz="1400" u="none" cap="none" strike="noStrike">
              <a:solidFill>
                <a:srgbClr val="000000"/>
              </a:solidFill>
              <a:latin typeface="Arial"/>
              <a:ea typeface="Arial"/>
              <a:cs typeface="Arial"/>
              <a:sym typeface="Arial"/>
            </a:endParaRPr>
          </a:p>
        </p:txBody>
      </p:sp>
      <p:sp>
        <p:nvSpPr>
          <p:cNvPr id="66" name="Google Shape;66;p1"/>
          <p:cNvSpPr txBox="1"/>
          <p:nvPr/>
        </p:nvSpPr>
        <p:spPr>
          <a:xfrm>
            <a:off x="11510433" y="5678437"/>
            <a:ext cx="20747700" cy="525300"/>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lang="en-US" sz="2880">
                <a:solidFill>
                  <a:srgbClr val="F8F8F8"/>
                </a:solidFill>
                <a:latin typeface="Arial Narrow"/>
                <a:ea typeface="Arial Narrow"/>
                <a:cs typeface="Arial Narrow"/>
                <a:sym typeface="Arial Narrow"/>
              </a:rPr>
              <a:t>Application flow and deep </a:t>
            </a:r>
            <a:r>
              <a:rPr b="1" lang="en-US" sz="2880">
                <a:solidFill>
                  <a:srgbClr val="F8F8F8"/>
                </a:solidFill>
                <a:latin typeface="Arial Narrow"/>
                <a:ea typeface="Arial Narrow"/>
                <a:cs typeface="Arial Narrow"/>
                <a:sym typeface="Arial Narrow"/>
              </a:rPr>
              <a:t>learning</a:t>
            </a:r>
            <a:r>
              <a:rPr b="1" lang="en-US" sz="2880">
                <a:solidFill>
                  <a:srgbClr val="F8F8F8"/>
                </a:solidFill>
                <a:latin typeface="Arial Narrow"/>
                <a:ea typeface="Arial Narrow"/>
                <a:cs typeface="Arial Narrow"/>
                <a:sym typeface="Arial Narrow"/>
              </a:rPr>
              <a:t> model</a:t>
            </a:r>
            <a:endParaRPr b="0" i="0" sz="1400" u="none" cap="none" strike="noStrike">
              <a:solidFill>
                <a:srgbClr val="000000"/>
              </a:solidFill>
              <a:latin typeface="Arial"/>
              <a:ea typeface="Arial"/>
              <a:cs typeface="Arial"/>
              <a:sym typeface="Arial"/>
            </a:endParaRPr>
          </a:p>
        </p:txBody>
      </p:sp>
      <p:sp>
        <p:nvSpPr>
          <p:cNvPr id="67" name="Google Shape;67;p1"/>
          <p:cNvSpPr txBox="1"/>
          <p:nvPr/>
        </p:nvSpPr>
        <p:spPr>
          <a:xfrm>
            <a:off x="33077153" y="11904133"/>
            <a:ext cx="9975849" cy="525094"/>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Narrow"/>
                <a:ea typeface="Arial Narrow"/>
                <a:cs typeface="Arial Narrow"/>
                <a:sym typeface="Arial Narrow"/>
              </a:rPr>
              <a:t>Summary/Conclusions</a:t>
            </a:r>
            <a:endParaRPr b="0" i="0" sz="1400" u="none" cap="none" strike="noStrike">
              <a:solidFill>
                <a:srgbClr val="000000"/>
              </a:solidFill>
              <a:latin typeface="Arial"/>
              <a:ea typeface="Arial"/>
              <a:cs typeface="Arial"/>
              <a:sym typeface="Arial"/>
            </a:endParaRPr>
          </a:p>
        </p:txBody>
      </p:sp>
      <p:sp>
        <p:nvSpPr>
          <p:cNvPr id="68" name="Google Shape;68;p1"/>
          <p:cNvSpPr txBox="1"/>
          <p:nvPr/>
        </p:nvSpPr>
        <p:spPr>
          <a:xfrm>
            <a:off x="33077153" y="17520920"/>
            <a:ext cx="9975849" cy="525094"/>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Narrow"/>
                <a:ea typeface="Arial Narrow"/>
                <a:cs typeface="Arial Narrow"/>
                <a:sym typeface="Arial Narrow"/>
              </a:rPr>
              <a:t>Key References</a:t>
            </a:r>
            <a:endParaRPr b="0" i="0" sz="1400" u="none" cap="none" strike="noStrike">
              <a:solidFill>
                <a:srgbClr val="000000"/>
              </a:solidFill>
              <a:latin typeface="Arial"/>
              <a:ea typeface="Arial"/>
              <a:cs typeface="Arial"/>
              <a:sym typeface="Arial"/>
            </a:endParaRPr>
          </a:p>
        </p:txBody>
      </p:sp>
      <p:sp>
        <p:nvSpPr>
          <p:cNvPr id="69" name="Google Shape;69;p1"/>
          <p:cNvSpPr txBox="1"/>
          <p:nvPr/>
        </p:nvSpPr>
        <p:spPr>
          <a:xfrm>
            <a:off x="33077153" y="26600575"/>
            <a:ext cx="9975849" cy="525094"/>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Narrow"/>
                <a:ea typeface="Arial Narrow"/>
                <a:cs typeface="Arial Narrow"/>
                <a:sym typeface="Arial Narrow"/>
              </a:rPr>
              <a:t>Acknowledgements</a:t>
            </a:r>
            <a:endParaRPr b="0" i="0" sz="1400" u="none" cap="none" strike="noStrike">
              <a:solidFill>
                <a:srgbClr val="000000"/>
              </a:solidFill>
              <a:latin typeface="Arial"/>
              <a:ea typeface="Arial"/>
              <a:cs typeface="Arial"/>
              <a:sym typeface="Arial"/>
            </a:endParaRPr>
          </a:p>
        </p:txBody>
      </p:sp>
      <p:sp>
        <p:nvSpPr>
          <p:cNvPr id="70" name="Google Shape;70;p1"/>
          <p:cNvSpPr txBox="1"/>
          <p:nvPr/>
        </p:nvSpPr>
        <p:spPr>
          <a:xfrm>
            <a:off x="33568641" y="12261429"/>
            <a:ext cx="8873100" cy="4041900"/>
          </a:xfrm>
          <a:prstGeom prst="rect">
            <a:avLst/>
          </a:prstGeom>
          <a:noFill/>
          <a:ln>
            <a:noFill/>
          </a:ln>
        </p:spPr>
        <p:txBody>
          <a:bodyPr anchorCtr="0" anchor="t" bIns="406375" lIns="406375" spcFirstLastPara="1" rIns="406375" wrap="square" tIns="406375">
            <a:spAutoFit/>
          </a:bodyPr>
          <a:lstStyle/>
          <a:p>
            <a:pPr indent="0" lvl="0" marL="0" marR="0" rtl="0" algn="l">
              <a:lnSpc>
                <a:spcPct val="100000"/>
              </a:lnSpc>
              <a:spcBef>
                <a:spcPts val="0"/>
              </a:spcBef>
              <a:spcAft>
                <a:spcPts val="0"/>
              </a:spcAft>
              <a:buClr>
                <a:srgbClr val="000000"/>
              </a:buClr>
              <a:buSzPts val="2990"/>
              <a:buFont typeface="Arial"/>
              <a:buNone/>
            </a:pPr>
            <a:r>
              <a:rPr b="0" i="0" lang="en-US" sz="2990" u="none" cap="none" strike="noStrike">
                <a:solidFill>
                  <a:srgbClr val="333333"/>
                </a:solidFill>
                <a:latin typeface="Arial Narrow"/>
                <a:ea typeface="Arial Narrow"/>
                <a:cs typeface="Arial Narrow"/>
                <a:sym typeface="Arial Narrow"/>
              </a:rPr>
              <a:t>The project from the beginning aims to address a need which has not been researched much. Although existing applications prove beneficial to people with hearing loss or temporary voice loss to communicate with others better our project works on a wider set of commonly spoken set of words.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p:txBody>
      </p:sp>
      <p:graphicFrame>
        <p:nvGraphicFramePr>
          <p:cNvPr id="71" name="Google Shape;71;p1"/>
          <p:cNvGraphicFramePr/>
          <p:nvPr/>
        </p:nvGraphicFramePr>
        <p:xfrm>
          <a:off x="33561866" y="26959563"/>
          <a:ext cx="3000000" cy="3000000"/>
        </p:xfrm>
        <a:graphic>
          <a:graphicData uri="http://schemas.openxmlformats.org/drawingml/2006/table">
            <a:tbl>
              <a:tblPr>
                <a:noFill/>
                <a:tableStyleId>{668A7EFF-1DE9-413B-89A0-2D0B597B7EA4}</a:tableStyleId>
              </a:tblPr>
              <a:tblGrid>
                <a:gridCol w="4480275"/>
                <a:gridCol w="4392800"/>
              </a:tblGrid>
              <a:tr h="3616950">
                <a:tc gridSpan="2">
                  <a:txBody>
                    <a:bodyPr/>
                    <a:lstStyle/>
                    <a:p>
                      <a:pPr indent="0" lvl="0" marL="0" marR="0" rtl="0" algn="l">
                        <a:lnSpc>
                          <a:spcPct val="100000"/>
                        </a:lnSpc>
                        <a:spcBef>
                          <a:spcPts val="0"/>
                        </a:spcBef>
                        <a:spcAft>
                          <a:spcPts val="0"/>
                        </a:spcAft>
                        <a:buClr>
                          <a:srgbClr val="000000"/>
                        </a:buClr>
                        <a:buSzPts val="2800"/>
                        <a:buFont typeface="Arial"/>
                        <a:buNone/>
                      </a:pPr>
                      <a:r>
                        <a:t/>
                      </a:r>
                      <a:endParaRPr sz="2800" u="none" cap="none" strike="noStrike"/>
                    </a:p>
                    <a:p>
                      <a:pPr indent="0" lvl="0" marL="0" marR="0" rtl="0" algn="l">
                        <a:lnSpc>
                          <a:spcPct val="100000"/>
                        </a:lnSpc>
                        <a:spcBef>
                          <a:spcPts val="0"/>
                        </a:spcBef>
                        <a:spcAft>
                          <a:spcPts val="0"/>
                        </a:spcAft>
                        <a:buClr>
                          <a:srgbClr val="000000"/>
                        </a:buClr>
                        <a:buSzPts val="2800"/>
                        <a:buFont typeface="Arial"/>
                        <a:buNone/>
                      </a:pPr>
                      <a:r>
                        <a:rPr lang="en-US" sz="2800" u="none" cap="none" strike="noStrike"/>
                        <a:t>The authors are deeply indebted to Professor Vinodh Gopinath for his invaluable guidance throughout the course of the project.</a:t>
                      </a:r>
                      <a:endParaRPr sz="2900" u="none" cap="none" strike="noStrike">
                        <a:solidFill>
                          <a:schemeClr val="dk1"/>
                        </a:solidFill>
                        <a:latin typeface="Arial Narrow"/>
                        <a:ea typeface="Arial Narrow"/>
                        <a:cs typeface="Arial Narrow"/>
                        <a:sym typeface="Arial Narrow"/>
                      </a:endParaRPr>
                    </a:p>
                  </a:txBody>
                  <a:tcPr marT="243850" marB="243850" marR="243850" marL="406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r>
              <a:tr h="1111700">
                <a:tc>
                  <a:txBody>
                    <a:bodyPr/>
                    <a:lstStyle/>
                    <a:p>
                      <a:pPr indent="0" lvl="0" marL="0" marR="0" rtl="0" algn="l">
                        <a:lnSpc>
                          <a:spcPct val="100000"/>
                        </a:lnSpc>
                        <a:spcBef>
                          <a:spcPts val="0"/>
                        </a:spcBef>
                        <a:spcAft>
                          <a:spcPts val="0"/>
                        </a:spcAft>
                        <a:buClr>
                          <a:schemeClr val="dk1"/>
                        </a:buClr>
                        <a:buSzPts val="2900"/>
                        <a:buFont typeface="Arial"/>
                        <a:buNone/>
                      </a:pPr>
                      <a:r>
                        <a:t/>
                      </a:r>
                      <a:endParaRPr sz="2900" u="none" cap="none" strike="noStrike">
                        <a:solidFill>
                          <a:schemeClr val="dk1"/>
                        </a:solidFill>
                        <a:latin typeface="Arial Narrow"/>
                        <a:ea typeface="Arial Narrow"/>
                        <a:cs typeface="Arial Narrow"/>
                        <a:sym typeface="Arial Narrow"/>
                      </a:endParaRPr>
                    </a:p>
                  </a:txBody>
                  <a:tcPr marT="243850" marB="243850" marR="243850" marL="406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900"/>
                        <a:buFont typeface="Arial"/>
                        <a:buNone/>
                      </a:pPr>
                      <a:r>
                        <a:t/>
                      </a:r>
                      <a:endParaRPr sz="2900" u="none" cap="none" strike="noStrike">
                        <a:solidFill>
                          <a:schemeClr val="dk1"/>
                        </a:solidFill>
                        <a:latin typeface="Arial Narrow"/>
                        <a:ea typeface="Arial Narrow"/>
                        <a:cs typeface="Arial Narrow"/>
                        <a:sym typeface="Arial Narrow"/>
                      </a:endParaRPr>
                    </a:p>
                  </a:txBody>
                  <a:tcPr marT="243850" marB="243850" marR="243850" marL="406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72" name="Google Shape;72;p1"/>
          <p:cNvSpPr txBox="1"/>
          <p:nvPr/>
        </p:nvSpPr>
        <p:spPr>
          <a:xfrm>
            <a:off x="12020239" y="6582680"/>
            <a:ext cx="9545700" cy="1280700"/>
          </a:xfrm>
          <a:prstGeom prst="rect">
            <a:avLst/>
          </a:prstGeom>
          <a:noFill/>
          <a:ln>
            <a:noFill/>
          </a:ln>
        </p:spPr>
        <p:txBody>
          <a:bodyPr anchorCtr="0" anchor="t" bIns="406375" lIns="406375" spcFirstLastPara="1" rIns="406375" wrap="square" tIns="406375">
            <a:spAutoFit/>
          </a:bodyPr>
          <a:lstStyle/>
          <a:p>
            <a:pPr indent="0" lvl="0" marL="0" marR="0" rtl="0" algn="l">
              <a:lnSpc>
                <a:spcPct val="100000"/>
              </a:lnSpc>
              <a:spcBef>
                <a:spcPts val="0"/>
              </a:spcBef>
              <a:spcAft>
                <a:spcPts val="0"/>
              </a:spcAft>
              <a:buClr>
                <a:srgbClr val="000000"/>
              </a:buClr>
              <a:buSzPts val="2987"/>
              <a:buFont typeface="Arial"/>
              <a:buNone/>
            </a:pPr>
            <a:r>
              <a:rPr b="1" lang="en-US" sz="2987">
                <a:solidFill>
                  <a:schemeClr val="dk1"/>
                </a:solidFill>
                <a:latin typeface="Arial Narrow"/>
                <a:ea typeface="Arial Narrow"/>
                <a:cs typeface="Arial Narrow"/>
                <a:sym typeface="Arial Narrow"/>
              </a:rPr>
              <a:t>Application launcher page</a:t>
            </a:r>
            <a:endParaRPr b="1" i="0" sz="1400" u="none" cap="none" strike="noStrike">
              <a:solidFill>
                <a:srgbClr val="000000"/>
              </a:solidFill>
            </a:endParaRPr>
          </a:p>
        </p:txBody>
      </p:sp>
      <p:sp>
        <p:nvSpPr>
          <p:cNvPr id="73" name="Google Shape;73;p1"/>
          <p:cNvSpPr txBox="1"/>
          <p:nvPr/>
        </p:nvSpPr>
        <p:spPr>
          <a:xfrm>
            <a:off x="11872050" y="19384675"/>
            <a:ext cx="9418500" cy="7908300"/>
          </a:xfrm>
          <a:prstGeom prst="rect">
            <a:avLst/>
          </a:prstGeom>
          <a:noFill/>
          <a:ln>
            <a:noFill/>
          </a:ln>
        </p:spPr>
        <p:txBody>
          <a:bodyPr anchorCtr="0" anchor="t" bIns="45700" lIns="91425" spcFirstLastPara="1" rIns="91425" wrap="square" tIns="45700">
            <a:spAutoFit/>
          </a:bodyPr>
          <a:lstStyle/>
          <a:p>
            <a:pPr indent="0" lvl="2" marL="0" marR="0" rtl="0" algn="just">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0" lvl="2" marL="406389" marR="0" rtl="0" algn="just">
              <a:lnSpc>
                <a:spcPct val="100000"/>
              </a:lnSpc>
              <a:spcBef>
                <a:spcPts val="0"/>
              </a:spcBef>
              <a:spcAft>
                <a:spcPts val="0"/>
              </a:spcAft>
              <a:buClr>
                <a:srgbClr val="000000"/>
              </a:buClr>
              <a:buSzPts val="2987"/>
              <a:buFont typeface="Arial"/>
              <a:buNone/>
            </a:pPr>
            <a:r>
              <a:t/>
            </a:r>
            <a:endParaRPr b="1" sz="2987">
              <a:solidFill>
                <a:schemeClr val="dk1"/>
              </a:solidFill>
              <a:latin typeface="Arial Narrow"/>
              <a:ea typeface="Arial Narrow"/>
              <a:cs typeface="Arial Narrow"/>
              <a:sym typeface="Arial Narrow"/>
            </a:endParaRPr>
          </a:p>
          <a:p>
            <a:pPr indent="0" lvl="2" marL="406389" marR="0" rtl="0" algn="just">
              <a:lnSpc>
                <a:spcPct val="100000"/>
              </a:lnSpc>
              <a:spcBef>
                <a:spcPts val="0"/>
              </a:spcBef>
              <a:spcAft>
                <a:spcPts val="0"/>
              </a:spcAft>
              <a:buClr>
                <a:srgbClr val="000000"/>
              </a:buClr>
              <a:buSzPts val="2987"/>
              <a:buFont typeface="Arial"/>
              <a:buNone/>
            </a:pPr>
            <a:r>
              <a:rPr b="1" lang="en-US" sz="2987">
                <a:solidFill>
                  <a:schemeClr val="dk1"/>
                </a:solidFill>
                <a:latin typeface="Arial Narrow"/>
                <a:ea typeface="Arial Narrow"/>
                <a:cs typeface="Arial Narrow"/>
                <a:sym typeface="Arial Narrow"/>
              </a:rPr>
              <a:t>Preprocessing Video</a:t>
            </a:r>
            <a:endParaRPr b="1" sz="2987">
              <a:solidFill>
                <a:schemeClr val="dk1"/>
              </a:solidFill>
              <a:latin typeface="Arial Narrow"/>
              <a:ea typeface="Arial Narrow"/>
              <a:cs typeface="Arial Narrow"/>
              <a:sym typeface="Arial Narrow"/>
            </a:endParaRPr>
          </a:p>
          <a:p>
            <a:pPr indent="0" lvl="2" marL="406389" marR="0" rtl="0" algn="just">
              <a:lnSpc>
                <a:spcPct val="100000"/>
              </a:lnSpc>
              <a:spcBef>
                <a:spcPts val="0"/>
              </a:spcBef>
              <a:spcAft>
                <a:spcPts val="0"/>
              </a:spcAft>
              <a:buClr>
                <a:srgbClr val="000000"/>
              </a:buClr>
              <a:buSzPts val="2987"/>
              <a:buFont typeface="Arial"/>
              <a:buNone/>
            </a:pPr>
            <a:r>
              <a:t/>
            </a:r>
            <a:endParaRPr b="1" sz="2987">
              <a:solidFill>
                <a:schemeClr val="dk1"/>
              </a:solidFill>
              <a:latin typeface="Arial Narrow"/>
              <a:ea typeface="Arial Narrow"/>
              <a:cs typeface="Arial Narrow"/>
              <a:sym typeface="Arial Narrow"/>
            </a:endParaRPr>
          </a:p>
          <a:p>
            <a:pPr indent="0" lvl="0" marL="457200" rtl="0" algn="just">
              <a:spcBef>
                <a:spcPts val="0"/>
              </a:spcBef>
              <a:spcAft>
                <a:spcPts val="0"/>
              </a:spcAft>
              <a:buNone/>
            </a:pPr>
            <a:r>
              <a:rPr lang="en-US" sz="2987">
                <a:solidFill>
                  <a:schemeClr val="dk1"/>
                </a:solidFill>
                <a:latin typeface="Arial Narrow"/>
                <a:ea typeface="Arial Narrow"/>
                <a:cs typeface="Arial Narrow"/>
                <a:sym typeface="Arial Narrow"/>
              </a:rPr>
              <a:t>The aim of preprocessing in this project is to get the region of interest i.e. mouth, as lip movement determines the each alphabet in the english dictionary.</a:t>
            </a:r>
            <a:endParaRPr sz="2987">
              <a:solidFill>
                <a:schemeClr val="dk1"/>
              </a:solidFill>
              <a:latin typeface="Arial Narrow"/>
              <a:ea typeface="Arial Narrow"/>
              <a:cs typeface="Arial Narrow"/>
              <a:sym typeface="Arial Narrow"/>
            </a:endParaRPr>
          </a:p>
          <a:p>
            <a:pPr indent="-418274" lvl="0" marL="457200" rtl="0" algn="just">
              <a:spcBef>
                <a:spcPts val="0"/>
              </a:spcBef>
              <a:spcAft>
                <a:spcPts val="0"/>
              </a:spcAft>
              <a:buClr>
                <a:schemeClr val="dk1"/>
              </a:buClr>
              <a:buSzPts val="2987"/>
              <a:buFont typeface="Arial Narrow"/>
              <a:buChar char="●"/>
            </a:pPr>
            <a:r>
              <a:rPr lang="en-US" sz="2987">
                <a:solidFill>
                  <a:schemeClr val="dk1"/>
                </a:solidFill>
                <a:latin typeface="Arial Narrow"/>
                <a:ea typeface="Arial Narrow"/>
                <a:cs typeface="Arial Narrow"/>
                <a:sym typeface="Arial Narrow"/>
              </a:rPr>
              <a:t>A video was first accessed from external storage using ffmpeg and then split into frames.</a:t>
            </a:r>
            <a:endParaRPr sz="2987">
              <a:solidFill>
                <a:schemeClr val="dk1"/>
              </a:solidFill>
              <a:latin typeface="Arial Narrow"/>
              <a:ea typeface="Arial Narrow"/>
              <a:cs typeface="Arial Narrow"/>
              <a:sym typeface="Arial Narrow"/>
            </a:endParaRPr>
          </a:p>
          <a:p>
            <a:pPr indent="-418274" lvl="0" marL="457200" rtl="0" algn="just">
              <a:spcBef>
                <a:spcPts val="0"/>
              </a:spcBef>
              <a:spcAft>
                <a:spcPts val="0"/>
              </a:spcAft>
              <a:buClr>
                <a:schemeClr val="dk1"/>
              </a:buClr>
              <a:buSzPts val="2987"/>
              <a:buFont typeface="Arial Narrow"/>
              <a:buChar char="●"/>
            </a:pPr>
            <a:r>
              <a:rPr lang="en-US" sz="2987">
                <a:solidFill>
                  <a:schemeClr val="dk1"/>
                </a:solidFill>
                <a:latin typeface="Arial Narrow"/>
                <a:ea typeface="Arial Narrow"/>
                <a:cs typeface="Arial Narrow"/>
                <a:sym typeface="Arial Narrow"/>
              </a:rPr>
              <a:t>Open CV library’s Haar Cascade Classifiers were then used for efficient extraction of features like the mouth, face, ans profile face from the frames.</a:t>
            </a:r>
            <a:endParaRPr sz="2800">
              <a:solidFill>
                <a:srgbClr val="333333"/>
              </a:solidFill>
              <a:latin typeface="Arial Narrow"/>
              <a:ea typeface="Arial Narrow"/>
              <a:cs typeface="Arial Narrow"/>
              <a:sym typeface="Arial Narrow"/>
            </a:endParaRPr>
          </a:p>
          <a:p>
            <a:pPr indent="-418274" lvl="0" marL="457200" rtl="0" algn="just">
              <a:spcBef>
                <a:spcPts val="0"/>
              </a:spcBef>
              <a:spcAft>
                <a:spcPts val="0"/>
              </a:spcAft>
              <a:buClr>
                <a:schemeClr val="dk1"/>
              </a:buClr>
              <a:buSzPts val="2987"/>
              <a:buFont typeface="Arial Narrow"/>
              <a:buChar char="●"/>
            </a:pPr>
            <a:r>
              <a:rPr lang="en-US" sz="2987">
                <a:solidFill>
                  <a:schemeClr val="dk1"/>
                </a:solidFill>
                <a:latin typeface="Arial Narrow"/>
                <a:ea typeface="Arial Narrow"/>
                <a:cs typeface="Arial Narrow"/>
                <a:sym typeface="Arial Narrow"/>
              </a:rPr>
              <a:t>Getting coordinates of mouth from the extracted face lips were extracted from frames in a video, </a:t>
            </a:r>
            <a:endParaRPr sz="2987">
              <a:solidFill>
                <a:schemeClr val="dk1"/>
              </a:solidFill>
              <a:latin typeface="Arial Narrow"/>
              <a:ea typeface="Arial Narrow"/>
              <a:cs typeface="Arial Narrow"/>
              <a:sym typeface="Arial Narrow"/>
            </a:endParaRPr>
          </a:p>
          <a:p>
            <a:pPr indent="0" lvl="2" marL="406389" marR="0" rtl="0" algn="just">
              <a:lnSpc>
                <a:spcPct val="100000"/>
              </a:lnSpc>
              <a:spcBef>
                <a:spcPts val="0"/>
              </a:spcBef>
              <a:spcAft>
                <a:spcPts val="0"/>
              </a:spcAft>
              <a:buClr>
                <a:srgbClr val="000000"/>
              </a:buClr>
              <a:buSzPts val="2987"/>
              <a:buFont typeface="Arial"/>
              <a:buNone/>
            </a:pPr>
            <a:r>
              <a:rPr lang="en-US" sz="2987">
                <a:solidFill>
                  <a:schemeClr val="dk1"/>
                </a:solidFill>
                <a:latin typeface="Arial Narrow"/>
                <a:ea typeface="Arial Narrow"/>
                <a:cs typeface="Arial Narrow"/>
                <a:sym typeface="Arial Narrow"/>
              </a:rPr>
              <a:t>The extracted lips in a frame were converted to an array  of pixels that were to be fed to the neural network in our case that being the 3D Convolution Neural Network.</a:t>
            </a:r>
            <a:endParaRPr b="0" i="0" sz="2195" u="none" cap="none" strike="noStrike">
              <a:solidFill>
                <a:schemeClr val="dk1"/>
              </a:solidFill>
              <a:latin typeface="Arial Narrow"/>
              <a:ea typeface="Arial Narrow"/>
              <a:cs typeface="Arial Narrow"/>
              <a:sym typeface="Arial Narrow"/>
            </a:endParaRPr>
          </a:p>
        </p:txBody>
      </p:sp>
      <p:sp>
        <p:nvSpPr>
          <p:cNvPr id="74" name="Google Shape;74;p1"/>
          <p:cNvSpPr txBox="1"/>
          <p:nvPr/>
        </p:nvSpPr>
        <p:spPr>
          <a:xfrm>
            <a:off x="21741675" y="19848275"/>
            <a:ext cx="9746100" cy="5821500"/>
          </a:xfrm>
          <a:prstGeom prst="rect">
            <a:avLst/>
          </a:prstGeom>
          <a:noFill/>
          <a:ln>
            <a:noFill/>
          </a:ln>
        </p:spPr>
        <p:txBody>
          <a:bodyPr anchorCtr="0" anchor="t" bIns="406375" lIns="406375" spcFirstLastPara="1" rIns="406375" wrap="square" tIns="406375">
            <a:spAutoFit/>
          </a:bodyPr>
          <a:lstStyle/>
          <a:p>
            <a:pPr indent="0" lvl="0" marL="0" marR="0" rtl="0" algn="l">
              <a:lnSpc>
                <a:spcPct val="100000"/>
              </a:lnSpc>
              <a:spcBef>
                <a:spcPts val="0"/>
              </a:spcBef>
              <a:spcAft>
                <a:spcPts val="0"/>
              </a:spcAft>
              <a:buClr>
                <a:srgbClr val="000000"/>
              </a:buClr>
              <a:buSzPts val="2987"/>
              <a:buFont typeface="Arial"/>
              <a:buNone/>
            </a:pPr>
            <a:r>
              <a:rPr b="1" lang="en-US" sz="2987">
                <a:solidFill>
                  <a:schemeClr val="dk1"/>
                </a:solidFill>
                <a:latin typeface="Arial Narrow"/>
                <a:ea typeface="Arial Narrow"/>
                <a:cs typeface="Arial Narrow"/>
                <a:sym typeface="Arial Narrow"/>
              </a:rPr>
              <a:t>Deep learning model testing and Results</a:t>
            </a:r>
            <a:r>
              <a:rPr b="1" i="0" lang="en-US" sz="2987" u="none" cap="none" strike="noStrike">
                <a:solidFill>
                  <a:schemeClr val="dk1"/>
                </a:solidFill>
                <a:latin typeface="Arial Narrow"/>
                <a:ea typeface="Arial Narrow"/>
                <a:cs typeface="Arial Narrow"/>
                <a:sym typeface="Arial Narrow"/>
              </a:rPr>
              <a:t> </a:t>
            </a:r>
            <a:endParaRPr b="1" i="0" sz="2987"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987"/>
              <a:buFont typeface="Arial"/>
              <a:buNone/>
            </a:pPr>
            <a:r>
              <a:t/>
            </a:r>
            <a:endParaRPr sz="2950">
              <a:solidFill>
                <a:schemeClr val="dk1"/>
              </a:solidFill>
              <a:latin typeface="Arial Narrow"/>
              <a:ea typeface="Arial Narrow"/>
              <a:cs typeface="Arial Narrow"/>
              <a:sym typeface="Arial Narrow"/>
            </a:endParaRPr>
          </a:p>
          <a:p>
            <a:pPr indent="0" lvl="0" marL="0" rtl="0" algn="just">
              <a:spcBef>
                <a:spcPts val="0"/>
              </a:spcBef>
              <a:spcAft>
                <a:spcPts val="0"/>
              </a:spcAft>
              <a:buClr>
                <a:schemeClr val="dk1"/>
              </a:buClr>
              <a:buSzPts val="1100"/>
              <a:buFont typeface="Arial"/>
              <a:buNone/>
            </a:pPr>
            <a:r>
              <a:rPr lang="en-US" sz="2950">
                <a:solidFill>
                  <a:schemeClr val="dk1"/>
                </a:solidFill>
                <a:latin typeface="Arial Narrow"/>
                <a:ea typeface="Arial Narrow"/>
                <a:cs typeface="Arial Narrow"/>
                <a:sym typeface="Arial Narrow"/>
              </a:rPr>
              <a:t>In the graphs below we depict the loss and accuracy in each epoch for training and validation sets. We can see the loss went down and the accuracy improved over epochs.To evaluate the model, LRW dataset has been split into train, test and validation splits. The training accuracy was about 0.88, while the validation accuracy was 0.79. We have tested the trained model with the test dataset and observed an accuracy of 0.80. We observed that the validation loss decreased with each epoch while the training and validation accuracies improved.</a:t>
            </a:r>
            <a:endParaRPr sz="2950">
              <a:solidFill>
                <a:schemeClr val="dk1"/>
              </a:solidFill>
              <a:latin typeface="Arial Narrow"/>
              <a:ea typeface="Arial Narrow"/>
              <a:cs typeface="Arial Narrow"/>
              <a:sym typeface="Arial Narrow"/>
            </a:endParaRPr>
          </a:p>
        </p:txBody>
      </p:sp>
      <p:sp>
        <p:nvSpPr>
          <p:cNvPr id="75" name="Google Shape;75;p1"/>
          <p:cNvSpPr/>
          <p:nvPr/>
        </p:nvSpPr>
        <p:spPr>
          <a:xfrm>
            <a:off x="294218" y="674666"/>
            <a:ext cx="10373784" cy="1854673"/>
          </a:xfrm>
          <a:prstGeom prst="rect">
            <a:avLst/>
          </a:prstGeom>
          <a:noFill/>
          <a:ln>
            <a:noFill/>
          </a:ln>
        </p:spPr>
        <p:txBody>
          <a:bodyPr anchorCtr="0" anchor="t" bIns="40525" lIns="81100" spcFirstLastPara="1" rIns="81100" wrap="square" tIns="40525">
            <a:spAutoFit/>
          </a:bodyPr>
          <a:lstStyle/>
          <a:p>
            <a:pPr indent="0" lvl="0" marL="0" marR="0" rtl="0" algn="ctr">
              <a:lnSpc>
                <a:spcPct val="100000"/>
              </a:lnSpc>
              <a:spcBef>
                <a:spcPts val="0"/>
              </a:spcBef>
              <a:spcAft>
                <a:spcPts val="0"/>
              </a:spcAft>
              <a:buClr>
                <a:srgbClr val="000000"/>
              </a:buClr>
              <a:buSzPts val="5760"/>
              <a:buFont typeface="Arial"/>
              <a:buNone/>
            </a:pPr>
            <a:r>
              <a:rPr b="1" i="0" lang="en-US" sz="5760" u="none" cap="none" strike="noStrike">
                <a:solidFill>
                  <a:srgbClr val="FFFFFF"/>
                </a:solidFill>
                <a:latin typeface="Arial"/>
                <a:ea typeface="Arial"/>
                <a:cs typeface="Arial"/>
                <a:sym typeface="Arial"/>
              </a:rPr>
              <a:t>Software Engineering Department</a:t>
            </a:r>
            <a:endParaRPr b="0" i="0" sz="1400" u="none" cap="none" strike="noStrike">
              <a:solidFill>
                <a:srgbClr val="000000"/>
              </a:solidFill>
              <a:latin typeface="Arial"/>
              <a:ea typeface="Arial"/>
              <a:cs typeface="Arial"/>
              <a:sym typeface="Arial"/>
            </a:endParaRPr>
          </a:p>
        </p:txBody>
      </p:sp>
      <p:sp>
        <p:nvSpPr>
          <p:cNvPr id="76" name="Google Shape;76;p1"/>
          <p:cNvSpPr/>
          <p:nvPr/>
        </p:nvSpPr>
        <p:spPr>
          <a:xfrm>
            <a:off x="33077150" y="674666"/>
            <a:ext cx="9975849" cy="3405867"/>
          </a:xfrm>
          <a:prstGeom prst="rect">
            <a:avLst/>
          </a:prstGeom>
          <a:noFill/>
          <a:ln>
            <a:noFill/>
          </a:ln>
        </p:spPr>
        <p:txBody>
          <a:bodyPr anchorCtr="0" anchor="t" bIns="40525" lIns="81100" spcFirstLastPara="1" rIns="81100" wrap="square" tIns="40525">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FFFFFF"/>
                </a:solidFill>
                <a:latin typeface="Arial"/>
                <a:ea typeface="Arial"/>
                <a:cs typeface="Arial"/>
                <a:sym typeface="Arial"/>
              </a:rPr>
              <a:t>Bandi, Rishitha (MS Software Engineering) Govil, Surabhi (MS Software Engineering)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FFFFFF"/>
                </a:solidFill>
                <a:latin typeface="Arial"/>
                <a:ea typeface="Arial"/>
                <a:cs typeface="Arial"/>
                <a:sym typeface="Arial"/>
              </a:rPr>
              <a:t>Goyal, Shreya (MS Software Engineering)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rgbClr val="FFFFFF"/>
                </a:solidFill>
                <a:latin typeface="Arial"/>
                <a:ea typeface="Arial"/>
                <a:cs typeface="Arial"/>
                <a:sym typeface="Arial"/>
              </a:rPr>
              <a:t>Pulagam, Gayathri (MS Software Engineering)</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FFFFFF"/>
              </a:solidFill>
              <a:latin typeface="Arial"/>
              <a:ea typeface="Arial"/>
              <a:cs typeface="Arial"/>
              <a:sym typeface="Arial"/>
            </a:endParaRPr>
          </a:p>
        </p:txBody>
      </p:sp>
      <p:pic>
        <p:nvPicPr>
          <p:cNvPr id="77" name="Google Shape;77;p1"/>
          <p:cNvPicPr preferRelativeResize="0"/>
          <p:nvPr/>
        </p:nvPicPr>
        <p:blipFill rotWithShape="1">
          <a:blip r:embed="rId4">
            <a:alphaModFix/>
          </a:blip>
          <a:srcRect b="0" l="0" r="0" t="0"/>
          <a:stretch/>
        </p:blipFill>
        <p:spPr>
          <a:xfrm>
            <a:off x="4357040" y="2608906"/>
            <a:ext cx="1600351" cy="1965631"/>
          </a:xfrm>
          <a:prstGeom prst="rect">
            <a:avLst/>
          </a:prstGeom>
          <a:noFill/>
          <a:ln>
            <a:noFill/>
          </a:ln>
        </p:spPr>
      </p:pic>
      <p:sp>
        <p:nvSpPr>
          <p:cNvPr id="78" name="Google Shape;78;p1"/>
          <p:cNvSpPr txBox="1"/>
          <p:nvPr/>
        </p:nvSpPr>
        <p:spPr>
          <a:xfrm>
            <a:off x="698502" y="5671630"/>
            <a:ext cx="9969500" cy="525093"/>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Narrow"/>
                <a:ea typeface="Arial Narrow"/>
                <a:cs typeface="Arial Narrow"/>
                <a:sym typeface="Arial Narrow"/>
              </a:rPr>
              <a:t>Introduction</a:t>
            </a:r>
            <a:endParaRPr b="0" i="0" sz="1400" u="none" cap="none" strike="noStrike">
              <a:solidFill>
                <a:srgbClr val="000000"/>
              </a:solidFill>
              <a:latin typeface="Arial"/>
              <a:ea typeface="Arial"/>
              <a:cs typeface="Arial"/>
              <a:sym typeface="Arial"/>
            </a:endParaRPr>
          </a:p>
        </p:txBody>
      </p:sp>
      <p:sp>
        <p:nvSpPr>
          <p:cNvPr id="79" name="Google Shape;79;p1"/>
          <p:cNvSpPr txBox="1"/>
          <p:nvPr/>
        </p:nvSpPr>
        <p:spPr>
          <a:xfrm>
            <a:off x="1475297" y="22406928"/>
            <a:ext cx="8873100" cy="1280700"/>
          </a:xfrm>
          <a:prstGeom prst="rect">
            <a:avLst/>
          </a:prstGeom>
          <a:noFill/>
          <a:ln>
            <a:noFill/>
          </a:ln>
        </p:spPr>
        <p:txBody>
          <a:bodyPr anchorCtr="0" anchor="t" bIns="406375" lIns="406375" spcFirstLastPara="1" rIns="406375" wrap="square" tIns="406375">
            <a:spAutoFit/>
          </a:bodyPr>
          <a:lstStyle/>
          <a:p>
            <a:pPr indent="0" lvl="0" marL="457200" marR="0" rtl="0" algn="l">
              <a:lnSpc>
                <a:spcPct val="100000"/>
              </a:lnSpc>
              <a:spcBef>
                <a:spcPts val="2400"/>
              </a:spcBef>
              <a:spcAft>
                <a:spcPts val="0"/>
              </a:spcAft>
              <a:buNone/>
            </a:pPr>
            <a:r>
              <a:t/>
            </a:r>
            <a:endParaRPr b="0" i="0" sz="2987" u="none" cap="none" strike="noStrike">
              <a:solidFill>
                <a:schemeClr val="dk1"/>
              </a:solidFill>
              <a:latin typeface="Arial Narrow"/>
              <a:ea typeface="Arial Narrow"/>
              <a:cs typeface="Arial Narrow"/>
              <a:sym typeface="Arial Narrow"/>
            </a:endParaRPr>
          </a:p>
        </p:txBody>
      </p:sp>
      <p:sp>
        <p:nvSpPr>
          <p:cNvPr id="80" name="Google Shape;80;p1"/>
          <p:cNvSpPr txBox="1"/>
          <p:nvPr/>
        </p:nvSpPr>
        <p:spPr>
          <a:xfrm>
            <a:off x="1475300" y="26981925"/>
            <a:ext cx="8425200" cy="537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50">
                <a:latin typeface="Arial Narrow"/>
                <a:ea typeface="Arial Narrow"/>
                <a:cs typeface="Arial Narrow"/>
                <a:sym typeface="Arial Narrow"/>
              </a:rPr>
              <a:t>Technology Stack</a:t>
            </a:r>
            <a:endParaRPr b="1" sz="2950">
              <a:latin typeface="Arial Narrow"/>
              <a:ea typeface="Arial Narrow"/>
              <a:cs typeface="Arial Narrow"/>
              <a:sym typeface="Arial Narrow"/>
            </a:endParaRPr>
          </a:p>
          <a:p>
            <a:pPr indent="0" lvl="0" marL="0" rtl="0" algn="l">
              <a:spcBef>
                <a:spcPts val="0"/>
              </a:spcBef>
              <a:spcAft>
                <a:spcPts val="0"/>
              </a:spcAft>
              <a:buNone/>
            </a:pPr>
            <a:r>
              <a:t/>
            </a:r>
            <a:endParaRPr b="1" sz="2950">
              <a:latin typeface="Arial Narrow"/>
              <a:ea typeface="Arial Narrow"/>
              <a:cs typeface="Arial Narrow"/>
              <a:sym typeface="Arial Narrow"/>
            </a:endParaRPr>
          </a:p>
          <a:p>
            <a:pPr indent="0" lvl="0" marL="0" rtl="0" algn="l">
              <a:spcBef>
                <a:spcPts val="0"/>
              </a:spcBef>
              <a:spcAft>
                <a:spcPts val="0"/>
              </a:spcAft>
              <a:buNone/>
            </a:pPr>
            <a:r>
              <a:rPr b="1" lang="en-US" sz="2950">
                <a:latin typeface="Arial Narrow"/>
                <a:ea typeface="Arial Narrow"/>
                <a:cs typeface="Arial Narrow"/>
                <a:sym typeface="Arial Narrow"/>
              </a:rPr>
              <a:t>Deep learning model</a:t>
            </a:r>
            <a:endParaRPr b="1" sz="2950">
              <a:latin typeface="Arial Narrow"/>
              <a:ea typeface="Arial Narrow"/>
              <a:cs typeface="Arial Narrow"/>
              <a:sym typeface="Arial Narrow"/>
            </a:endParaRPr>
          </a:p>
          <a:p>
            <a:pPr indent="0" lvl="0" marL="0" rtl="0" algn="l">
              <a:spcBef>
                <a:spcPts val="0"/>
              </a:spcBef>
              <a:spcAft>
                <a:spcPts val="0"/>
              </a:spcAft>
              <a:buNone/>
            </a:pPr>
            <a:r>
              <a:rPr lang="en-US" sz="2950">
                <a:latin typeface="Arial Narrow"/>
                <a:ea typeface="Arial Narrow"/>
                <a:cs typeface="Arial Narrow"/>
                <a:sym typeface="Arial Narrow"/>
              </a:rPr>
              <a:t>Python</a:t>
            </a:r>
            <a:endParaRPr sz="2950">
              <a:latin typeface="Arial Narrow"/>
              <a:ea typeface="Arial Narrow"/>
              <a:cs typeface="Arial Narrow"/>
              <a:sym typeface="Arial Narrow"/>
            </a:endParaRPr>
          </a:p>
          <a:p>
            <a:pPr indent="0" lvl="0" marL="0" rtl="0" algn="l">
              <a:spcBef>
                <a:spcPts val="0"/>
              </a:spcBef>
              <a:spcAft>
                <a:spcPts val="0"/>
              </a:spcAft>
              <a:buNone/>
            </a:pPr>
            <a:r>
              <a:rPr lang="en-US" sz="2950">
                <a:latin typeface="Arial Narrow"/>
                <a:ea typeface="Arial Narrow"/>
                <a:cs typeface="Arial Narrow"/>
                <a:sym typeface="Arial Narrow"/>
              </a:rPr>
              <a:t>OpenCV library</a:t>
            </a:r>
            <a:endParaRPr sz="2950">
              <a:latin typeface="Arial Narrow"/>
              <a:ea typeface="Arial Narrow"/>
              <a:cs typeface="Arial Narrow"/>
              <a:sym typeface="Arial Narrow"/>
            </a:endParaRPr>
          </a:p>
          <a:p>
            <a:pPr indent="0" lvl="0" marL="0" rtl="0" algn="l">
              <a:spcBef>
                <a:spcPts val="0"/>
              </a:spcBef>
              <a:spcAft>
                <a:spcPts val="0"/>
              </a:spcAft>
              <a:buNone/>
            </a:pPr>
            <a:r>
              <a:rPr lang="en-US" sz="2950">
                <a:latin typeface="Arial Narrow"/>
                <a:ea typeface="Arial Narrow"/>
                <a:cs typeface="Arial Narrow"/>
                <a:sym typeface="Arial Narrow"/>
              </a:rPr>
              <a:t>Keras</a:t>
            </a:r>
            <a:endParaRPr sz="2950">
              <a:latin typeface="Arial Narrow"/>
              <a:ea typeface="Arial Narrow"/>
              <a:cs typeface="Arial Narrow"/>
              <a:sym typeface="Arial Narrow"/>
            </a:endParaRPr>
          </a:p>
          <a:p>
            <a:pPr indent="0" lvl="0" marL="0" rtl="0" algn="l">
              <a:spcBef>
                <a:spcPts val="0"/>
              </a:spcBef>
              <a:spcAft>
                <a:spcPts val="0"/>
              </a:spcAft>
              <a:buNone/>
            </a:pPr>
            <a:r>
              <a:t/>
            </a:r>
            <a:endParaRPr b="1" sz="2950">
              <a:latin typeface="Arial Narrow"/>
              <a:ea typeface="Arial Narrow"/>
              <a:cs typeface="Arial Narrow"/>
              <a:sym typeface="Arial Narrow"/>
            </a:endParaRPr>
          </a:p>
          <a:p>
            <a:pPr indent="0" lvl="0" marL="0" rtl="0" algn="l">
              <a:spcBef>
                <a:spcPts val="0"/>
              </a:spcBef>
              <a:spcAft>
                <a:spcPts val="0"/>
              </a:spcAft>
              <a:buClr>
                <a:schemeClr val="dk1"/>
              </a:buClr>
              <a:buSzPts val="1100"/>
              <a:buFont typeface="Arial"/>
              <a:buNone/>
            </a:pPr>
            <a:r>
              <a:rPr b="1" lang="en-US" sz="2950">
                <a:solidFill>
                  <a:schemeClr val="dk1"/>
                </a:solidFill>
                <a:latin typeface="Arial Narrow"/>
                <a:ea typeface="Arial Narrow"/>
                <a:cs typeface="Arial Narrow"/>
                <a:sym typeface="Arial Narrow"/>
              </a:rPr>
              <a:t>Android app</a:t>
            </a:r>
            <a:endParaRPr b="1" sz="2950">
              <a:latin typeface="Arial Narrow"/>
              <a:ea typeface="Arial Narrow"/>
              <a:cs typeface="Arial Narrow"/>
              <a:sym typeface="Arial Narrow"/>
            </a:endParaRPr>
          </a:p>
          <a:p>
            <a:pPr indent="0" lvl="0" marL="0" rtl="0" algn="l">
              <a:spcBef>
                <a:spcPts val="0"/>
              </a:spcBef>
              <a:spcAft>
                <a:spcPts val="0"/>
              </a:spcAft>
              <a:buNone/>
            </a:pPr>
            <a:r>
              <a:rPr lang="en-US" sz="2950">
                <a:latin typeface="Arial Narrow"/>
                <a:ea typeface="Arial Narrow"/>
                <a:cs typeface="Arial Narrow"/>
                <a:sym typeface="Arial Narrow"/>
              </a:rPr>
              <a:t>Java </a:t>
            </a:r>
            <a:endParaRPr sz="2950">
              <a:latin typeface="Arial Narrow"/>
              <a:ea typeface="Arial Narrow"/>
              <a:cs typeface="Arial Narrow"/>
              <a:sym typeface="Arial Narrow"/>
            </a:endParaRPr>
          </a:p>
          <a:p>
            <a:pPr indent="0" lvl="0" marL="0" rtl="0" algn="l">
              <a:spcBef>
                <a:spcPts val="0"/>
              </a:spcBef>
              <a:spcAft>
                <a:spcPts val="0"/>
              </a:spcAft>
              <a:buNone/>
            </a:pPr>
            <a:r>
              <a:rPr lang="en-US" sz="2950">
                <a:latin typeface="Arial Narrow"/>
                <a:ea typeface="Arial Narrow"/>
                <a:cs typeface="Arial Narrow"/>
                <a:sym typeface="Arial Narrow"/>
              </a:rPr>
              <a:t>Chaquopy library for Integration of python in Android app</a:t>
            </a:r>
            <a:endParaRPr sz="2950">
              <a:latin typeface="Arial Narrow"/>
              <a:ea typeface="Arial Narrow"/>
              <a:cs typeface="Arial Narrow"/>
              <a:sym typeface="Arial Narro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1" name="Google Shape;81;p1"/>
          <p:cNvPicPr preferRelativeResize="0"/>
          <p:nvPr/>
        </p:nvPicPr>
        <p:blipFill>
          <a:blip r:embed="rId5">
            <a:alphaModFix/>
          </a:blip>
          <a:stretch>
            <a:fillRect/>
          </a:stretch>
        </p:blipFill>
        <p:spPr>
          <a:xfrm>
            <a:off x="783625" y="19975250"/>
            <a:ext cx="9746051" cy="6336825"/>
          </a:xfrm>
          <a:prstGeom prst="rect">
            <a:avLst/>
          </a:prstGeom>
          <a:noFill/>
          <a:ln>
            <a:noFill/>
          </a:ln>
        </p:spPr>
      </p:pic>
      <p:pic>
        <p:nvPicPr>
          <p:cNvPr id="82" name="Google Shape;82;p1"/>
          <p:cNvPicPr preferRelativeResize="0"/>
          <p:nvPr/>
        </p:nvPicPr>
        <p:blipFill>
          <a:blip r:embed="rId6">
            <a:alphaModFix/>
          </a:blip>
          <a:stretch>
            <a:fillRect/>
          </a:stretch>
        </p:blipFill>
        <p:spPr>
          <a:xfrm>
            <a:off x="17490075" y="7895450"/>
            <a:ext cx="2438700" cy="4860698"/>
          </a:xfrm>
          <a:prstGeom prst="rect">
            <a:avLst/>
          </a:prstGeom>
          <a:noFill/>
          <a:ln>
            <a:noFill/>
          </a:ln>
        </p:spPr>
      </p:pic>
      <p:sp>
        <p:nvSpPr>
          <p:cNvPr id="83" name="Google Shape;83;p1"/>
          <p:cNvSpPr txBox="1"/>
          <p:nvPr/>
        </p:nvSpPr>
        <p:spPr>
          <a:xfrm>
            <a:off x="12020250" y="12979550"/>
            <a:ext cx="9122100" cy="6995700"/>
          </a:xfrm>
          <a:prstGeom prst="rect">
            <a:avLst/>
          </a:prstGeom>
          <a:noFill/>
          <a:ln>
            <a:noFill/>
          </a:ln>
        </p:spPr>
        <p:txBody>
          <a:bodyPr anchorCtr="0" anchor="t" bIns="91425" lIns="91425" spcFirstLastPara="1" rIns="91425" wrap="square" tIns="91425">
            <a:spAutoFit/>
          </a:bodyPr>
          <a:lstStyle/>
          <a:p>
            <a:pPr indent="-415925" lvl="0" marL="457200" rtl="0" algn="just">
              <a:spcBef>
                <a:spcPts val="0"/>
              </a:spcBef>
              <a:spcAft>
                <a:spcPts val="0"/>
              </a:spcAft>
              <a:buSzPts val="2950"/>
              <a:buFont typeface="Arial Narrow"/>
              <a:buChar char="●"/>
            </a:pPr>
            <a:r>
              <a:rPr lang="en-US" sz="2950">
                <a:latin typeface="Arial Narrow"/>
                <a:ea typeface="Arial Narrow"/>
                <a:cs typeface="Arial Narrow"/>
                <a:sym typeface="Arial Narrow"/>
              </a:rPr>
              <a:t>On launching the application, it requests for </a:t>
            </a:r>
            <a:r>
              <a:rPr lang="en-US" sz="2950">
                <a:latin typeface="Arial Narrow"/>
                <a:ea typeface="Arial Narrow"/>
                <a:cs typeface="Arial Narrow"/>
                <a:sym typeface="Arial Narrow"/>
              </a:rPr>
              <a:t>the</a:t>
            </a:r>
            <a:r>
              <a:rPr lang="en-US" sz="2950">
                <a:latin typeface="Arial Narrow"/>
                <a:ea typeface="Arial Narrow"/>
                <a:cs typeface="Arial Narrow"/>
                <a:sym typeface="Arial Narrow"/>
              </a:rPr>
              <a:t> permission to access media and also to capture images and record videos.</a:t>
            </a:r>
            <a:endParaRPr sz="2950">
              <a:latin typeface="Arial Narrow"/>
              <a:ea typeface="Arial Narrow"/>
              <a:cs typeface="Arial Narrow"/>
              <a:sym typeface="Arial Narrow"/>
            </a:endParaRPr>
          </a:p>
          <a:p>
            <a:pPr indent="-415925" lvl="0" marL="457200" rtl="0" algn="just">
              <a:spcBef>
                <a:spcPts val="0"/>
              </a:spcBef>
              <a:spcAft>
                <a:spcPts val="0"/>
              </a:spcAft>
              <a:buSzPts val="2950"/>
              <a:buFont typeface="Arial Narrow"/>
              <a:buChar char="●"/>
            </a:pPr>
            <a:r>
              <a:rPr lang="en-US" sz="2950">
                <a:latin typeface="Arial Narrow"/>
                <a:ea typeface="Arial Narrow"/>
                <a:cs typeface="Arial Narrow"/>
                <a:sym typeface="Arial Narrow"/>
              </a:rPr>
              <a:t>Start camera button in the launch page starts the activity of camera to record the video. </a:t>
            </a:r>
            <a:endParaRPr sz="2950">
              <a:latin typeface="Arial Narrow"/>
              <a:ea typeface="Arial Narrow"/>
              <a:cs typeface="Arial Narrow"/>
              <a:sym typeface="Arial Narrow"/>
            </a:endParaRPr>
          </a:p>
          <a:p>
            <a:pPr indent="-415925" lvl="0" marL="457200" rtl="0" algn="just">
              <a:spcBef>
                <a:spcPts val="0"/>
              </a:spcBef>
              <a:spcAft>
                <a:spcPts val="0"/>
              </a:spcAft>
              <a:buSzPts val="2950"/>
              <a:buFont typeface="Arial Narrow"/>
              <a:buChar char="●"/>
            </a:pPr>
            <a:r>
              <a:rPr lang="en-US" sz="2950">
                <a:latin typeface="Arial Narrow"/>
                <a:ea typeface="Arial Narrow"/>
                <a:cs typeface="Arial Narrow"/>
                <a:sym typeface="Arial Narrow"/>
              </a:rPr>
              <a:t>The android phone inbuilt camera is used to capture video and stored at external storage. </a:t>
            </a:r>
            <a:endParaRPr sz="2950">
              <a:latin typeface="Arial Narrow"/>
              <a:ea typeface="Arial Narrow"/>
              <a:cs typeface="Arial Narrow"/>
              <a:sym typeface="Arial Narrow"/>
            </a:endParaRPr>
          </a:p>
          <a:p>
            <a:pPr indent="-415925" lvl="0" marL="457200" rtl="0" algn="just">
              <a:spcBef>
                <a:spcPts val="0"/>
              </a:spcBef>
              <a:spcAft>
                <a:spcPts val="0"/>
              </a:spcAft>
              <a:buSzPts val="2950"/>
              <a:buFont typeface="Arial Narrow"/>
              <a:buChar char="●"/>
            </a:pPr>
            <a:r>
              <a:rPr lang="en-US" sz="2950">
                <a:latin typeface="Arial Narrow"/>
                <a:ea typeface="Arial Narrow"/>
                <a:cs typeface="Arial Narrow"/>
                <a:sym typeface="Arial Narrow"/>
              </a:rPr>
              <a:t>The video is accessed from </a:t>
            </a:r>
            <a:r>
              <a:rPr lang="en-US" sz="2950">
                <a:latin typeface="Arial Narrow"/>
                <a:ea typeface="Arial Narrow"/>
                <a:cs typeface="Arial Narrow"/>
                <a:sym typeface="Arial Narrow"/>
              </a:rPr>
              <a:t>storage</a:t>
            </a:r>
            <a:r>
              <a:rPr lang="en-US" sz="2950">
                <a:latin typeface="Arial Narrow"/>
                <a:ea typeface="Arial Narrow"/>
                <a:cs typeface="Arial Narrow"/>
                <a:sym typeface="Arial Narrow"/>
              </a:rPr>
              <a:t> and processed by deep learning module. After the prediction is returned by deep learning module the video from </a:t>
            </a:r>
            <a:r>
              <a:rPr lang="en-US" sz="2950">
                <a:latin typeface="Arial Narrow"/>
                <a:ea typeface="Arial Narrow"/>
                <a:cs typeface="Arial Narrow"/>
                <a:sym typeface="Arial Narrow"/>
              </a:rPr>
              <a:t>external</a:t>
            </a:r>
            <a:r>
              <a:rPr lang="en-US" sz="2950">
                <a:latin typeface="Arial Narrow"/>
                <a:ea typeface="Arial Narrow"/>
                <a:cs typeface="Arial Narrow"/>
                <a:sym typeface="Arial Narrow"/>
              </a:rPr>
              <a:t> storage is deleted.</a:t>
            </a:r>
            <a:endParaRPr sz="2950">
              <a:latin typeface="Arial Narrow"/>
              <a:ea typeface="Arial Narrow"/>
              <a:cs typeface="Arial Narrow"/>
              <a:sym typeface="Arial Narrow"/>
            </a:endParaRPr>
          </a:p>
          <a:p>
            <a:pPr indent="-415925" lvl="0" marL="457200" rtl="0" algn="just">
              <a:spcBef>
                <a:spcPts val="0"/>
              </a:spcBef>
              <a:spcAft>
                <a:spcPts val="0"/>
              </a:spcAft>
              <a:buSzPts val="2950"/>
              <a:buFont typeface="Arial Narrow"/>
              <a:buChar char="●"/>
            </a:pPr>
            <a:r>
              <a:rPr lang="en-US" sz="2950">
                <a:latin typeface="Arial Narrow"/>
                <a:ea typeface="Arial Narrow"/>
                <a:cs typeface="Arial Narrow"/>
                <a:sym typeface="Arial Narrow"/>
              </a:rPr>
              <a:t>The 3D CNN model is trained locally and imported to the android application to asset folder along with </a:t>
            </a:r>
            <a:r>
              <a:rPr lang="en-US" sz="2950">
                <a:latin typeface="Arial Narrow"/>
                <a:ea typeface="Arial Narrow"/>
                <a:cs typeface="Arial Narrow"/>
                <a:sym typeface="Arial Narrow"/>
              </a:rPr>
              <a:t>haar cascade</a:t>
            </a:r>
            <a:r>
              <a:rPr lang="en-US" sz="2950">
                <a:latin typeface="Arial Narrow"/>
                <a:ea typeface="Arial Narrow"/>
                <a:cs typeface="Arial Narrow"/>
                <a:sym typeface="Arial Narrow"/>
              </a:rPr>
              <a:t> xml files.</a:t>
            </a:r>
            <a:endParaRPr sz="2950">
              <a:latin typeface="Arial Narrow"/>
              <a:ea typeface="Arial Narrow"/>
              <a:cs typeface="Arial Narrow"/>
              <a:sym typeface="Arial Narrow"/>
            </a:endParaRPr>
          </a:p>
          <a:p>
            <a:pPr indent="-415925" lvl="0" marL="457200" rtl="0" algn="just">
              <a:spcBef>
                <a:spcPts val="0"/>
              </a:spcBef>
              <a:spcAft>
                <a:spcPts val="0"/>
              </a:spcAft>
              <a:buSzPts val="2950"/>
              <a:buFont typeface="Arial Narrow"/>
              <a:buChar char="●"/>
            </a:pPr>
            <a:r>
              <a:rPr lang="en-US" sz="2950">
                <a:latin typeface="Arial Narrow"/>
                <a:ea typeface="Arial Narrow"/>
                <a:cs typeface="Arial Narrow"/>
                <a:sym typeface="Arial Narrow"/>
              </a:rPr>
              <a:t>The </a:t>
            </a:r>
            <a:r>
              <a:rPr lang="en-US" sz="2950">
                <a:latin typeface="Arial Narrow"/>
                <a:ea typeface="Arial Narrow"/>
                <a:cs typeface="Arial Narrow"/>
                <a:sym typeface="Arial Narrow"/>
              </a:rPr>
              <a:t>prediction</a:t>
            </a:r>
            <a:r>
              <a:rPr lang="en-US" sz="2950">
                <a:latin typeface="Arial Narrow"/>
                <a:ea typeface="Arial Narrow"/>
                <a:cs typeface="Arial Narrow"/>
                <a:sym typeface="Arial Narrow"/>
              </a:rPr>
              <a:t> of the word with the 3D-CNN model happens in the background and the loading screen activity runs in the </a:t>
            </a:r>
            <a:r>
              <a:rPr lang="en-US" sz="2950">
                <a:latin typeface="Arial Narrow"/>
                <a:ea typeface="Arial Narrow"/>
                <a:cs typeface="Arial Narrow"/>
                <a:sym typeface="Arial Narrow"/>
              </a:rPr>
              <a:t>foreground</a:t>
            </a:r>
            <a:r>
              <a:rPr lang="en-US" sz="2950">
                <a:latin typeface="Arial Narrow"/>
                <a:ea typeface="Arial Narrow"/>
                <a:cs typeface="Arial Narrow"/>
                <a:sym typeface="Arial Narrow"/>
              </a:rPr>
              <a:t> until the model predicts the word.</a:t>
            </a:r>
            <a:endParaRPr sz="2950">
              <a:latin typeface="Arial Narrow"/>
              <a:ea typeface="Arial Narrow"/>
              <a:cs typeface="Arial Narrow"/>
              <a:sym typeface="Arial Narrow"/>
            </a:endParaRPr>
          </a:p>
        </p:txBody>
      </p:sp>
      <p:pic>
        <p:nvPicPr>
          <p:cNvPr id="84" name="Google Shape;84;p1"/>
          <p:cNvPicPr preferRelativeResize="0"/>
          <p:nvPr/>
        </p:nvPicPr>
        <p:blipFill>
          <a:blip r:embed="rId7">
            <a:alphaModFix/>
          </a:blip>
          <a:stretch>
            <a:fillRect/>
          </a:stretch>
        </p:blipFill>
        <p:spPr>
          <a:xfrm>
            <a:off x="14877225" y="7895450"/>
            <a:ext cx="2438700" cy="4860698"/>
          </a:xfrm>
          <a:prstGeom prst="rect">
            <a:avLst/>
          </a:prstGeom>
          <a:noFill/>
          <a:ln>
            <a:noFill/>
          </a:ln>
        </p:spPr>
      </p:pic>
      <p:pic>
        <p:nvPicPr>
          <p:cNvPr id="85" name="Google Shape;85;p1"/>
          <p:cNvPicPr preferRelativeResize="0"/>
          <p:nvPr/>
        </p:nvPicPr>
        <p:blipFill>
          <a:blip r:embed="rId8">
            <a:alphaModFix/>
          </a:blip>
          <a:stretch>
            <a:fillRect/>
          </a:stretch>
        </p:blipFill>
        <p:spPr>
          <a:xfrm>
            <a:off x="12264375" y="7863375"/>
            <a:ext cx="2438700" cy="4924851"/>
          </a:xfrm>
          <a:prstGeom prst="rect">
            <a:avLst/>
          </a:prstGeom>
          <a:noFill/>
          <a:ln>
            <a:noFill/>
          </a:ln>
        </p:spPr>
      </p:pic>
      <p:sp>
        <p:nvSpPr>
          <p:cNvPr id="86" name="Google Shape;86;p1"/>
          <p:cNvSpPr txBox="1"/>
          <p:nvPr/>
        </p:nvSpPr>
        <p:spPr>
          <a:xfrm>
            <a:off x="12264363" y="27305175"/>
            <a:ext cx="9282900" cy="472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50">
                <a:latin typeface="Arial Narrow"/>
                <a:ea typeface="Arial Narrow"/>
                <a:cs typeface="Arial Narrow"/>
                <a:sym typeface="Arial Narrow"/>
              </a:rPr>
              <a:t>Deep Learning model</a:t>
            </a:r>
            <a:endParaRPr b="1" sz="2950">
              <a:latin typeface="Arial Narrow"/>
              <a:ea typeface="Arial Narrow"/>
              <a:cs typeface="Arial Narrow"/>
              <a:sym typeface="Arial Narrow"/>
            </a:endParaRPr>
          </a:p>
          <a:p>
            <a:pPr indent="0" lvl="0" marL="0" rtl="0" algn="l">
              <a:spcBef>
                <a:spcPts val="0"/>
              </a:spcBef>
              <a:spcAft>
                <a:spcPts val="0"/>
              </a:spcAft>
              <a:buNone/>
            </a:pPr>
            <a:r>
              <a:t/>
            </a:r>
            <a:endParaRPr b="1" sz="2950">
              <a:latin typeface="Arial Narrow"/>
              <a:ea typeface="Arial Narrow"/>
              <a:cs typeface="Arial Narrow"/>
              <a:sym typeface="Arial Narrow"/>
            </a:endParaRPr>
          </a:p>
          <a:p>
            <a:pPr indent="0" lvl="0" marL="0" rtl="0" algn="just">
              <a:spcBef>
                <a:spcPts val="0"/>
              </a:spcBef>
              <a:spcAft>
                <a:spcPts val="0"/>
              </a:spcAft>
              <a:buClr>
                <a:schemeClr val="dk1"/>
              </a:buClr>
              <a:buSzPts val="1100"/>
              <a:buFont typeface="Arial"/>
              <a:buNone/>
            </a:pPr>
            <a:r>
              <a:rPr lang="en-US" sz="2950">
                <a:solidFill>
                  <a:schemeClr val="dk1"/>
                </a:solidFill>
                <a:latin typeface="Arial Narrow"/>
                <a:ea typeface="Arial Narrow"/>
                <a:cs typeface="Arial Narrow"/>
                <a:sym typeface="Arial Narrow"/>
              </a:rPr>
              <a:t>A simple 3D convolutional neural network (CNN) was selected to model the application. 3D convolutions are generally used when dealing with video type input data. They work by applying a 3 dimensional filter to the dataset which moves in 3-directions (x, y, z) to calculate the low level feature representations. The 3 dimensions in case of a video are it’s Height, Width, and Time. Their output shape is a 3-dimensional volume space such as cube or cuboid.</a:t>
            </a:r>
            <a:endParaRPr b="1" sz="2950">
              <a:latin typeface="Arial Narrow"/>
              <a:ea typeface="Arial Narrow"/>
              <a:cs typeface="Arial Narrow"/>
              <a:sym typeface="Arial Narrow"/>
            </a:endParaRPr>
          </a:p>
        </p:txBody>
      </p:sp>
      <p:pic>
        <p:nvPicPr>
          <p:cNvPr id="87" name="Google Shape;87;p1"/>
          <p:cNvPicPr preferRelativeResize="0"/>
          <p:nvPr/>
        </p:nvPicPr>
        <p:blipFill>
          <a:blip r:embed="rId9">
            <a:alphaModFix/>
          </a:blip>
          <a:stretch>
            <a:fillRect/>
          </a:stretch>
        </p:blipFill>
        <p:spPr>
          <a:xfrm>
            <a:off x="22274225" y="25445400"/>
            <a:ext cx="8248650" cy="5027650"/>
          </a:xfrm>
          <a:prstGeom prst="rect">
            <a:avLst/>
          </a:prstGeom>
          <a:noFill/>
          <a:ln>
            <a:noFill/>
          </a:ln>
        </p:spPr>
      </p:pic>
      <p:pic>
        <p:nvPicPr>
          <p:cNvPr id="88" name="Google Shape;88;p1"/>
          <p:cNvPicPr preferRelativeResize="0"/>
          <p:nvPr/>
        </p:nvPicPr>
        <p:blipFill>
          <a:blip r:embed="rId10">
            <a:alphaModFix/>
          </a:blip>
          <a:stretch>
            <a:fillRect/>
          </a:stretch>
        </p:blipFill>
        <p:spPr>
          <a:xfrm rot="5400000">
            <a:off x="33515351" y="6670025"/>
            <a:ext cx="4471649" cy="2920449"/>
          </a:xfrm>
          <a:prstGeom prst="rect">
            <a:avLst/>
          </a:prstGeom>
          <a:noFill/>
          <a:ln>
            <a:noFill/>
          </a:ln>
        </p:spPr>
      </p:pic>
      <p:pic>
        <p:nvPicPr>
          <p:cNvPr id="89" name="Google Shape;89;p1"/>
          <p:cNvPicPr preferRelativeResize="0"/>
          <p:nvPr/>
        </p:nvPicPr>
        <p:blipFill>
          <a:blip r:embed="rId11">
            <a:alphaModFix/>
          </a:blip>
          <a:stretch>
            <a:fillRect/>
          </a:stretch>
        </p:blipFill>
        <p:spPr>
          <a:xfrm rot="5400000">
            <a:off x="37351375" y="6625926"/>
            <a:ext cx="4390200" cy="3008649"/>
          </a:xfrm>
          <a:prstGeom prst="rect">
            <a:avLst/>
          </a:prstGeom>
          <a:noFill/>
          <a:ln>
            <a:noFill/>
          </a:ln>
        </p:spPr>
      </p:pic>
      <p:sp>
        <p:nvSpPr>
          <p:cNvPr id="90" name="Google Shape;90;p1"/>
          <p:cNvSpPr txBox="1"/>
          <p:nvPr/>
        </p:nvSpPr>
        <p:spPr>
          <a:xfrm>
            <a:off x="33721800" y="10531525"/>
            <a:ext cx="9331200" cy="1523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900">
                <a:latin typeface="Arial Narrow"/>
                <a:ea typeface="Arial Narrow"/>
                <a:cs typeface="Arial Narrow"/>
                <a:sym typeface="Arial Narrow"/>
              </a:rPr>
              <a:t>The word predicted by the model is displayed on the screen and if no face is detected in the video it displays ‘no face detected’. </a:t>
            </a:r>
            <a:endParaRPr sz="2900">
              <a:latin typeface="Arial Narrow"/>
              <a:ea typeface="Arial Narrow"/>
              <a:cs typeface="Arial Narrow"/>
              <a:sym typeface="Arial Narrow"/>
            </a:endParaRPr>
          </a:p>
          <a:p>
            <a:pPr indent="0" lvl="0" marL="0" rtl="0" algn="l">
              <a:spcBef>
                <a:spcPts val="0"/>
              </a:spcBef>
              <a:spcAft>
                <a:spcPts val="0"/>
              </a:spcAft>
              <a:buNone/>
            </a:pPr>
            <a:r>
              <a:rPr lang="en-US" sz="2900">
                <a:latin typeface="Arial Narrow"/>
                <a:ea typeface="Arial Narrow"/>
                <a:cs typeface="Arial Narrow"/>
                <a:sym typeface="Arial Narrow"/>
              </a:rPr>
              <a:t> </a:t>
            </a:r>
            <a:endParaRPr sz="2900">
              <a:latin typeface="Arial Narrow"/>
              <a:ea typeface="Arial Narrow"/>
              <a:cs typeface="Arial Narrow"/>
              <a:sym typeface="Arial Narrow"/>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2005-05-18T01:24:28Z</dcterms:created>
  <dc:creator>A. Kotoulas</dc:creator>
</cp:coreProperties>
</file>