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2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andeysurabhi59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Parkinson’s Disease Detection Using Voice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Machine Learning Project Report</a:t>
            </a:r>
            <a:endParaRPr lang="en-IN" dirty="0"/>
          </a:p>
          <a:p>
            <a:r>
              <a:rPr lang="en-IN" dirty="0"/>
              <a:t>By- Surabhi Pandey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Parkinson’s Disease (PD) is a degenerative neurological disorder.</a:t>
            </a:r>
          </a:p>
          <a:p>
            <a:r>
              <a:t>• Affects speech: dysarthria, hypophonia, monotone.</a:t>
            </a:r>
          </a:p>
          <a:p>
            <a:r>
              <a:t>• Traditional diagnosis involves clinical observation.</a:t>
            </a:r>
          </a:p>
          <a:p>
            <a:r>
              <a:t>• Voice analysis via ML offers a non-invasive screening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195 voice recordings from 31 individuals (23 with PD).</a:t>
            </a:r>
          </a:p>
          <a:p>
            <a:r>
              <a:t>• Each row = one voice recording.</a:t>
            </a:r>
          </a:p>
          <a:p>
            <a:r>
              <a:t>• 24 biomedical voice features + status (0 = healthy, 1 = PD).</a:t>
            </a:r>
          </a:p>
          <a:p>
            <a:r>
              <a:t>• Source: UCI ML Repository, Little et al., 2007.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76" y="2084832"/>
            <a:ext cx="7290055" cy="4023360"/>
          </a:xfrm>
        </p:spPr>
        <p:txBody>
          <a:bodyPr/>
          <a:lstStyle/>
          <a:p>
            <a:r>
              <a:rPr dirty="0"/>
              <a:t>• Features: PPE, </a:t>
            </a:r>
            <a:r>
              <a:rPr dirty="0" err="1"/>
              <a:t>MDVP:Fo</a:t>
            </a:r>
            <a:r>
              <a:rPr dirty="0"/>
              <a:t>(Hz), spread1, </a:t>
            </a:r>
            <a:r>
              <a:rPr dirty="0" err="1"/>
              <a:t>MDVP:Flo</a:t>
            </a:r>
            <a:r>
              <a:rPr dirty="0"/>
              <a:t>(Hz), etc.</a:t>
            </a:r>
          </a:p>
          <a:p>
            <a:r>
              <a:rPr dirty="0"/>
              <a:t>• Target: status (binary classification).</a:t>
            </a:r>
          </a:p>
          <a:p>
            <a:r>
              <a:rPr dirty="0"/>
              <a:t>• Top features by importance (Random Forest):</a:t>
            </a:r>
          </a:p>
          <a:p>
            <a:r>
              <a:rPr dirty="0"/>
              <a:t>  - PPE: 0.14</a:t>
            </a:r>
          </a:p>
          <a:p>
            <a:r>
              <a:rPr dirty="0"/>
              <a:t>  - </a:t>
            </a:r>
            <a:r>
              <a:rPr dirty="0" err="1"/>
              <a:t>MDVP:Fo</a:t>
            </a:r>
            <a:r>
              <a:rPr dirty="0"/>
              <a:t>(Hz): 0.10</a:t>
            </a:r>
          </a:p>
          <a:p>
            <a:r>
              <a:rPr dirty="0"/>
              <a:t>  - spread1: 0.10</a:t>
            </a:r>
          </a:p>
          <a:p>
            <a:r>
              <a:rPr dirty="0"/>
              <a:t>  - </a:t>
            </a:r>
            <a:r>
              <a:rPr dirty="0" err="1"/>
              <a:t>MDVP:Flo</a:t>
            </a:r>
            <a:r>
              <a:rPr dirty="0"/>
              <a:t>(Hz): 0.08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97883-42F9-2F08-C2DD-03C4FF0A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16" y="3360174"/>
            <a:ext cx="5060233" cy="34268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Algorithm used: Random Forest Classifier</a:t>
            </a:r>
          </a:p>
          <a:p>
            <a:r>
              <a:t>• Train-test split: 80-20 ratio</a:t>
            </a:r>
          </a:p>
          <a:p>
            <a:r>
              <a:t>• Hyperparameters: default</a:t>
            </a:r>
          </a:p>
          <a:p>
            <a:r>
              <a:t>• Importance-based feature selection applied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89.74%</a:t>
            </a:r>
          </a:p>
          <a:p>
            <a:r>
              <a:t>• Precision: 91.18%</a:t>
            </a:r>
          </a:p>
          <a:p>
            <a:r>
              <a:t>• Recall: 96.88%</a:t>
            </a:r>
          </a:p>
          <a:p>
            <a:r>
              <a:t>• F1 Score: 93.94%</a:t>
            </a:r>
          </a:p>
          <a:p>
            <a:r>
              <a:t>• Support:</a:t>
            </a:r>
          </a:p>
          <a:p>
            <a:r>
              <a:t>   - Class 0 (healthy): 7 samples</a:t>
            </a:r>
          </a:p>
          <a:p>
            <a:r>
              <a:t>   - Class 1 (PD): 32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226F5-8D1C-7625-E5A4-1DD20B77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06" y="1524956"/>
            <a:ext cx="4499949" cy="352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can effectively classify PD using voice features.</a:t>
            </a:r>
          </a:p>
          <a:p>
            <a:r>
              <a:t>• Random Forest achieved ~90% accuracy.</a:t>
            </a:r>
          </a:p>
          <a:p>
            <a:r>
              <a:t>• Can aid in early screening without clinic visit.</a:t>
            </a:r>
          </a:p>
          <a:p>
            <a:r>
              <a:t>• Future: expand dataset, test other models, deploy as app.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Calibri"/>
              </a:defRPr>
            </a:pP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 GitHub Repository:</a:t>
            </a:r>
            <a:r>
              <a:rPr lang="en-IN" dirty="0"/>
              <a:t>https://github.com/surabhipandey18/Parkinson-Disorder</a:t>
            </a: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 Email: </a:t>
            </a:r>
            <a:r>
              <a:rPr lang="en-IN" dirty="0">
                <a:hlinkClick r:id="rId2"/>
              </a:rPr>
              <a:t>pandeysurabhi59@gmail.com</a:t>
            </a:r>
            <a:endParaRPr lang="en-IN" dirty="0"/>
          </a:p>
          <a:p>
            <a:pPr>
              <a:defRPr sz="1800">
                <a:latin typeface="Calibri"/>
              </a:defRPr>
            </a:pPr>
            <a:r>
              <a:rPr dirty="0"/>
              <a:t>LinkedIn: https://www.linkedin.com/in/surabhi-pandey18</a:t>
            </a:r>
          </a:p>
          <a:p>
            <a:pPr>
              <a:defRPr sz="1800">
                <a:latin typeface="Calibri"/>
              </a:defRPr>
            </a:pPr>
            <a:r>
              <a:rPr lang="en-IN" dirty="0"/>
              <a:t> </a:t>
            </a:r>
            <a:r>
              <a:rPr dirty="0"/>
              <a:t>Institute: Indian Institute of Technology Guwahati (IITG)</a:t>
            </a:r>
          </a:p>
          <a:p>
            <a:pPr>
              <a:defRPr sz="1800">
                <a:latin typeface="Calibri"/>
              </a:defRPr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338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Parkinson’s Disease Detection Using Voice Measurements</vt:lpstr>
      <vt:lpstr>Introduction</vt:lpstr>
      <vt:lpstr>Dataset Details</vt:lpstr>
      <vt:lpstr>Features &amp; Target Variable</vt:lpstr>
      <vt:lpstr>Model and Training</vt:lpstr>
      <vt:lpstr>Model Performance</vt:lpstr>
      <vt:lpstr>Conclusion</vt:lpstr>
      <vt:lpstr>Contact &amp;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Surabhi Pandey</dc:creator>
  <cp:keywords/>
  <dc:description>generated using python-pptx</dc:description>
  <cp:lastModifiedBy>Surabhi Pandey</cp:lastModifiedBy>
  <cp:revision>3</cp:revision>
  <dcterms:created xsi:type="dcterms:W3CDTF">2013-01-27T09:14:16Z</dcterms:created>
  <dcterms:modified xsi:type="dcterms:W3CDTF">2025-07-27T15:43:58Z</dcterms:modified>
  <cp:category/>
</cp:coreProperties>
</file>