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D0DA9F-0517-4AE2-A94D-74FBBFE38BA1}" v="18" dt="2025-09-16T14:32:31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shitha Medapati" userId="356897da0090518a" providerId="LiveId" clId="{E7F98856-0167-4A6F-9524-8B5F9D6F5F86}"/>
    <pc:docChg chg="custSel addSld modSld">
      <pc:chgData name="Harshitha Medapati" userId="356897da0090518a" providerId="LiveId" clId="{E7F98856-0167-4A6F-9524-8B5F9D6F5F86}" dt="2025-09-16T14:33:50.197" v="179" actId="20577"/>
      <pc:docMkLst>
        <pc:docMk/>
      </pc:docMkLst>
      <pc:sldChg chg="addSp modSp new mod">
        <pc:chgData name="Harshitha Medapati" userId="356897da0090518a" providerId="LiveId" clId="{E7F98856-0167-4A6F-9524-8B5F9D6F5F86}" dt="2025-09-16T14:33:38.433" v="176" actId="20577"/>
        <pc:sldMkLst>
          <pc:docMk/>
          <pc:sldMk cId="4139460500" sldId="262"/>
        </pc:sldMkLst>
        <pc:spChg chg="add mod">
          <ac:chgData name="Harshitha Medapati" userId="356897da0090518a" providerId="LiveId" clId="{E7F98856-0167-4A6F-9524-8B5F9D6F5F86}" dt="2025-09-16T14:33:38.433" v="176" actId="20577"/>
          <ac:spMkLst>
            <pc:docMk/>
            <pc:sldMk cId="4139460500" sldId="262"/>
            <ac:spMk id="2" creationId="{EF0F81F8-71BE-EBB3-189A-CD514477D7E2}"/>
          </ac:spMkLst>
        </pc:spChg>
      </pc:sldChg>
      <pc:sldChg chg="addSp modSp new mod">
        <pc:chgData name="Harshitha Medapati" userId="356897da0090518a" providerId="LiveId" clId="{E7F98856-0167-4A6F-9524-8B5F9D6F5F86}" dt="2025-09-16T14:33:50.197" v="179" actId="20577"/>
        <pc:sldMkLst>
          <pc:docMk/>
          <pc:sldMk cId="2839717650" sldId="263"/>
        </pc:sldMkLst>
        <pc:spChg chg="add mod">
          <ac:chgData name="Harshitha Medapati" userId="356897da0090518a" providerId="LiveId" clId="{E7F98856-0167-4A6F-9524-8B5F9D6F5F86}" dt="2025-09-16T14:33:50.197" v="179" actId="20577"/>
          <ac:spMkLst>
            <pc:docMk/>
            <pc:sldMk cId="2839717650" sldId="263"/>
            <ac:spMk id="2" creationId="{9CB9E9D8-3C67-DAB5-868B-4BFDE95B61BD}"/>
          </ac:spMkLst>
        </pc:spChg>
        <pc:spChg chg="add mod">
          <ac:chgData name="Harshitha Medapati" userId="356897da0090518a" providerId="LiveId" clId="{E7F98856-0167-4A6F-9524-8B5F9D6F5F86}" dt="2025-09-16T14:32:31.759" v="154" actId="1076"/>
          <ac:spMkLst>
            <pc:docMk/>
            <pc:sldMk cId="2839717650" sldId="263"/>
            <ac:spMk id="3" creationId="{E74E54A8-5124-1E52-CF9A-E36668569BAB}"/>
          </ac:spMkLst>
        </pc:spChg>
        <pc:picChg chg="add mod">
          <ac:chgData name="Harshitha Medapati" userId="356897da0090518a" providerId="LiveId" clId="{E7F98856-0167-4A6F-9524-8B5F9D6F5F86}" dt="2025-09-16T14:32:33.684" v="155" actId="1076"/>
          <ac:picMkLst>
            <pc:docMk/>
            <pc:sldMk cId="2839717650" sldId="263"/>
            <ac:picMk id="5" creationId="{FD8DFC99-1E64-336C-DDEF-A006DDEBFB0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9/16/2025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arsh\Downloads\healthy_meal_plans.csv" TargetMode="External"/><Relationship Id="rId2" Type="http://schemas.openxmlformats.org/officeDocument/2006/relationships/hyperlink" Target="file:///C:\Users\harsh\Downloads\hospital%20data%20analysis.csv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sohamvsonar/Disease-Prediction-and-Medical-Recommendation-System/tree/main/dataset" TargetMode="External"/><Relationship Id="rId4" Type="http://schemas.openxmlformats.org/officeDocument/2006/relationships/hyperlink" Target="file:///C:\Users\harsh\Downloads\diet_recommendations_dataset.csv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arsh\Downloads\meal_clean.csv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arsh\Downloads\hospital_encoded.csv" TargetMode="External"/><Relationship Id="rId2" Type="http://schemas.openxmlformats.org/officeDocument/2006/relationships/hyperlink" Target="file:///C:\Users\harsh\Downloads\hospital_clean.csv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arsh\Downloads\disease_clean.csv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harsh\Downloads\diet_clean.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08FB-55F8-355B-3CDE-D814A2C82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PROCEDURE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707A5-D038-E644-C867-ADA105F80E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Datasets </a:t>
            </a:r>
          </a:p>
        </p:txBody>
      </p:sp>
    </p:spTree>
    <p:extLst>
      <p:ext uri="{BB962C8B-B14F-4D97-AF65-F5344CB8AC3E}">
        <p14:creationId xmlns:p14="http://schemas.microsoft.com/office/powerpoint/2010/main" val="1345696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7A63-2A75-7CF5-7F1F-FCA243265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ORIGINAL DATASETS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F25C48-71E1-DB60-DF79-BDC921F61FDD}"/>
              </a:ext>
            </a:extLst>
          </p:cNvPr>
          <p:cNvSpPr txBox="1"/>
          <p:nvPr/>
        </p:nvSpPr>
        <p:spPr>
          <a:xfrm>
            <a:off x="334297" y="2418735"/>
            <a:ext cx="11651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 action="ppaction://hlinkfile"/>
              </a:rPr>
              <a:t>C:\Users\harsh\Downloads\hospital data analysis.csv</a:t>
            </a:r>
            <a:r>
              <a:rPr lang="en-US" dirty="0"/>
              <a:t>    Hospital data analysis 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3" action="ppaction://hlinkfile"/>
              </a:rPr>
              <a:t>C:\Users\harsh\Downloads\healthy_meal_plans.csv</a:t>
            </a:r>
            <a:r>
              <a:rPr lang="en-US" dirty="0"/>
              <a:t>     Meal analysis 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4" action="ppaction://hlinkfile"/>
              </a:rPr>
              <a:t>C:\Users\harsh\Downloads\diet_recommendations_dataset.csv</a:t>
            </a:r>
            <a:r>
              <a:rPr lang="en-US" dirty="0"/>
              <a:t>    Diet Recommendation analysis </a:t>
            </a:r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https://github.com/sohamvsonar/Disease-Prediction-and-Medical-Recommendation-System/tree/main/dataset</a:t>
            </a:r>
            <a:r>
              <a:rPr lang="en-US" dirty="0"/>
              <a:t>  Disease-Prediction and Medical Recommendation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580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3AED8-F963-71BC-B926-C6EF66B1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5936" y="168279"/>
            <a:ext cx="7729728" cy="1188720"/>
          </a:xfrm>
        </p:spPr>
        <p:txBody>
          <a:bodyPr/>
          <a:lstStyle/>
          <a:p>
            <a:r>
              <a:rPr lang="en-IN" dirty="0"/>
              <a:t>Data pre-processing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D6DCD-EA54-AF33-5098-4B8793E81FF2}"/>
              </a:ext>
            </a:extLst>
          </p:cNvPr>
          <p:cNvSpPr txBox="1"/>
          <p:nvPr/>
        </p:nvSpPr>
        <p:spPr>
          <a:xfrm>
            <a:off x="98323" y="1632155"/>
            <a:ext cx="113759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/>
              <a:t>Healthy Meal Plans (meal_clean.csv)</a:t>
            </a:r>
            <a:br>
              <a:rPr lang="en-US" b="1" dirty="0"/>
            </a:br>
            <a:endParaRPr lang="en-US" b="1" dirty="0"/>
          </a:p>
          <a:p>
            <a:r>
              <a:rPr lang="en-US" b="1" dirty="0"/>
              <a:t>Original Issues: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columns (calories, protein, fat, carbs, </a:t>
            </a:r>
            <a:r>
              <a:rPr lang="en-US" dirty="0" err="1"/>
              <a:t>prep_time</a:t>
            </a:r>
            <a:r>
              <a:rPr lang="en-US" dirty="0"/>
              <a:t>) already </a:t>
            </a:r>
            <a:r>
              <a:rPr lang="en-US" b="1" dirty="0"/>
              <a:t>normalized (0–1)</a:t>
            </a:r>
            <a:r>
              <a:rPr lang="en-US" dirty="0"/>
              <a:t> but inconsistent.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column </a:t>
            </a:r>
            <a:r>
              <a:rPr lang="en-US" dirty="0" err="1"/>
              <a:t>meal_name</a:t>
            </a:r>
            <a:r>
              <a:rPr lang="en-US" dirty="0"/>
              <a:t> not ML-ready.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Possible duplicates.</a:t>
            </a:r>
          </a:p>
          <a:p>
            <a:r>
              <a:rPr lang="en-IN" b="1" dirty="0"/>
              <a:t>Cleaning Steps: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Duplicates Removed</a:t>
            </a:r>
            <a:r>
              <a:rPr lang="en-IN" dirty="0"/>
              <a:t> – checked and dropped repeats.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Missing Value Imputation</a:t>
            </a:r>
            <a:r>
              <a:rPr lang="en-IN" dirty="0"/>
              <a:t> – filled any missing numeric values with column mean.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Label Encoding</a:t>
            </a:r>
            <a:r>
              <a:rPr lang="en-IN" dirty="0"/>
              <a:t> – converted </a:t>
            </a:r>
            <a:r>
              <a:rPr lang="en-IN" dirty="0" err="1"/>
              <a:t>meal_name</a:t>
            </a:r>
            <a:r>
              <a:rPr lang="en-IN" dirty="0"/>
              <a:t> into numeric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Standardization (Z-score)</a:t>
            </a:r>
            <a:r>
              <a:rPr lang="en-IN" dirty="0"/>
              <a:t> – standardized nutritional features (calories, protein, fat, carbs, </a:t>
            </a:r>
            <a:r>
              <a:rPr lang="en-IN" dirty="0" err="1"/>
              <a:t>prep_time</a:t>
            </a:r>
            <a:r>
              <a:rPr lang="en-IN" dirty="0"/>
              <a:t>, </a:t>
            </a:r>
            <a:r>
              <a:rPr lang="en-IN" dirty="0" err="1"/>
              <a:t>num_ingredients</a:t>
            </a:r>
            <a:r>
              <a:rPr lang="en-IN" dirty="0"/>
              <a:t>) → mean 0, std 1.</a:t>
            </a:r>
          </a:p>
          <a:p>
            <a:r>
              <a:rPr lang="en-US" b="1" dirty="0"/>
              <a:t>Result:</a:t>
            </a:r>
            <a:endParaRPr lang="en-US" dirty="0"/>
          </a:p>
          <a:p>
            <a:r>
              <a:rPr lang="en-US" dirty="0"/>
              <a:t>Nutrition features are now comparable.</a:t>
            </a:r>
          </a:p>
          <a:p>
            <a:r>
              <a:rPr lang="en-US" dirty="0"/>
              <a:t>Meal names encoded for ML models.</a:t>
            </a:r>
          </a:p>
          <a:p>
            <a:r>
              <a:rPr lang="en-US" dirty="0"/>
              <a:t>Dataset is ready for clustering, classification, or visualization.</a:t>
            </a:r>
          </a:p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C:\Users\harsh\Downloads\meal_clean.csv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 Cleaned version </a:t>
            </a:r>
            <a:endParaRPr lang="en-US" dirty="0"/>
          </a:p>
          <a:p>
            <a:endParaRPr lang="en-US" dirty="0"/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58916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A0488-9C91-9E64-6CD9-D911955E2980}"/>
              </a:ext>
            </a:extLst>
          </p:cNvPr>
          <p:cNvSpPr txBox="1"/>
          <p:nvPr/>
        </p:nvSpPr>
        <p:spPr>
          <a:xfrm>
            <a:off x="255639" y="639097"/>
            <a:ext cx="1169055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2. Hospital data analysis </a:t>
            </a:r>
            <a:br>
              <a:rPr lang="en-IN" dirty="0"/>
            </a:br>
            <a:endParaRPr lang="en-IN" dirty="0"/>
          </a:p>
          <a:p>
            <a:r>
              <a:rPr lang="en-US" b="1" dirty="0"/>
              <a:t>Original Issues: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features (Gender, Condition, Procedure, Readmission, Outcome) not ready for 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outliers in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Numerical features (Age, Cost, </a:t>
            </a:r>
            <a:r>
              <a:rPr lang="en-US" dirty="0" err="1"/>
              <a:t>Length_of_Stay</a:t>
            </a:r>
            <a:r>
              <a:rPr lang="en-US" dirty="0"/>
              <a:t>, Satisfaction) on different scales.</a:t>
            </a:r>
          </a:p>
          <a:p>
            <a:endParaRPr lang="en-US" b="1" dirty="0"/>
          </a:p>
          <a:p>
            <a:r>
              <a:rPr lang="en-US" b="1" dirty="0"/>
              <a:t>Cleaning Steps: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Duplicates Removed</a:t>
            </a:r>
            <a:r>
              <a:rPr lang="en-US" dirty="0"/>
              <a:t> – ensured no repeated patient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Categorical Encoding</a:t>
            </a:r>
            <a:r>
              <a:rPr lang="en-US" dirty="0"/>
              <a:t> – One-Hot Encoding applied (hospital_encoded.csv).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Normalization (Min-Max)</a:t>
            </a:r>
            <a:r>
              <a:rPr lang="en-US" dirty="0"/>
              <a:t> – scaled Age, Cost, </a:t>
            </a:r>
            <a:r>
              <a:rPr lang="en-US" dirty="0" err="1"/>
              <a:t>Length_of_Stay</a:t>
            </a:r>
            <a:r>
              <a:rPr lang="en-US" dirty="0"/>
              <a:t>, Satisfaction → values between 0 and 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Outlier Handling (IQR method)</a:t>
            </a:r>
            <a:r>
              <a:rPr lang="en-US" dirty="0"/>
              <a:t> – capped extreme Cost values within the upper/lower bounds.</a:t>
            </a:r>
          </a:p>
          <a:p>
            <a:endParaRPr lang="en-US" b="1" dirty="0"/>
          </a:p>
          <a:p>
            <a:r>
              <a:rPr lang="en-US" b="1" dirty="0"/>
              <a:t>Result:</a:t>
            </a:r>
            <a:endParaRPr lang="en-US" dirty="0"/>
          </a:p>
          <a:p>
            <a:r>
              <a:rPr lang="en-US" dirty="0"/>
              <a:t>Two cleaned versions:</a:t>
            </a:r>
          </a:p>
          <a:p>
            <a:pPr lvl="1"/>
            <a:r>
              <a:rPr lang="en-US" dirty="0"/>
              <a:t>hospital_clean.csv → cleaned but original categories intact.</a:t>
            </a:r>
          </a:p>
          <a:p>
            <a:pPr lvl="1"/>
            <a:r>
              <a:rPr lang="en-US" dirty="0"/>
              <a:t>hospital_encoded.csv → fully ML-ready (encoded + normalized).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hlinkClick r:id="rId2" action="ppaction://hlinkfile"/>
              </a:rPr>
              <a:t>C:\Users\harsh\Downloads\hospital_clean.csv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hospital cleaned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  <a:hlinkClick r:id="rId3" action="ppaction://hlinkfile"/>
              </a:rPr>
              <a:t>C:\Users\harsh\Downloads\hospital_encoded.csv</a:t>
            </a:r>
            <a:r>
              <a:rPr lang="en-US" dirty="0">
                <a:sym typeface="Wingdings" panose="05000000000000000000" pitchFamily="2" charset="2"/>
              </a:rPr>
              <a:t> -&gt; hospital encoded </a:t>
            </a:r>
          </a:p>
          <a:p>
            <a:pPr lvl="1"/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564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F5E4AF-461F-CC25-94A3-A750EEE60261}"/>
              </a:ext>
            </a:extLst>
          </p:cNvPr>
          <p:cNvSpPr txBox="1"/>
          <p:nvPr/>
        </p:nvSpPr>
        <p:spPr>
          <a:xfrm>
            <a:off x="167148" y="324466"/>
            <a:ext cx="117397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 Disease Prediction Dataset</a:t>
            </a:r>
          </a:p>
          <a:p>
            <a:endParaRPr lang="en-US" b="1" dirty="0"/>
          </a:p>
          <a:p>
            <a:r>
              <a:rPr lang="en-US" b="1" dirty="0"/>
              <a:t>Original Issues (synthetic realistic dataset):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Symptoms were textual.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Categorical fields (Gender, Disease) not ML-ready.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on different scale.</a:t>
            </a:r>
          </a:p>
          <a:p>
            <a:endParaRPr lang="en-US" b="1" dirty="0"/>
          </a:p>
          <a:p>
            <a:r>
              <a:rPr lang="en-US" b="1" dirty="0"/>
              <a:t>Cleaning Steps: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Duplicates Removed</a:t>
            </a:r>
            <a:r>
              <a:rPr lang="en-US" dirty="0"/>
              <a:t> – ensured unique patient records.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Label Encoding</a:t>
            </a:r>
            <a:r>
              <a:rPr lang="en-US" dirty="0"/>
              <a:t> – converted Gender and Disease into numeric labels.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Normalization (Min-Max)</a:t>
            </a:r>
            <a:r>
              <a:rPr lang="en-US" dirty="0"/>
              <a:t> – scaled Age into 0–1 range.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Symptoms Retained as Text</a:t>
            </a:r>
            <a:r>
              <a:rPr lang="en-US" dirty="0"/>
              <a:t> (for NLP / one-hot in future pipeline).</a:t>
            </a:r>
          </a:p>
          <a:p>
            <a:endParaRPr lang="en-US" b="1" dirty="0"/>
          </a:p>
          <a:p>
            <a:r>
              <a:rPr lang="en-US" b="1" dirty="0"/>
              <a:t>Result:</a:t>
            </a:r>
            <a:endParaRPr lang="en-US" dirty="0"/>
          </a:p>
          <a:p>
            <a:r>
              <a:rPr lang="en-US" dirty="0"/>
              <a:t>Patient dataset is consistent, age normalized, categorical features encoded.</a:t>
            </a:r>
          </a:p>
          <a:p>
            <a:r>
              <a:rPr lang="en-US" dirty="0"/>
              <a:t>Can be used for disease prediction models or visualization of symptom trends.</a:t>
            </a:r>
          </a:p>
          <a:p>
            <a:endParaRPr lang="en-US" dirty="0"/>
          </a:p>
          <a:p>
            <a:r>
              <a:rPr lang="en-US" dirty="0">
                <a:hlinkClick r:id="rId2" action="ppaction://hlinkfile"/>
              </a:rPr>
              <a:t>C:\Users\harsh\Downloads\disease_clean.csv</a:t>
            </a:r>
            <a:r>
              <a:rPr lang="en-US" dirty="0"/>
              <a:t>  -&gt; Disease clean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4916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A6C0C9-D766-315E-B408-0F1AB820663F}"/>
              </a:ext>
            </a:extLst>
          </p:cNvPr>
          <p:cNvSpPr txBox="1"/>
          <p:nvPr/>
        </p:nvSpPr>
        <p:spPr>
          <a:xfrm>
            <a:off x="216310" y="393290"/>
            <a:ext cx="1171021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4. </a:t>
            </a:r>
            <a:r>
              <a:rPr lang="en-US" b="1" dirty="0"/>
              <a:t>Diet Recommendation Dataset (diet_clean.csv)</a:t>
            </a:r>
          </a:p>
          <a:p>
            <a:endParaRPr lang="en-IN" b="1" dirty="0"/>
          </a:p>
          <a:p>
            <a:r>
              <a:rPr lang="en-IN" b="1" dirty="0"/>
              <a:t>Original Issues (synthetic realistic dataset):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Nutrition values (Calories, Protein, Carbs, Fats) on different scales.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Disease names categorical.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Possible duplicates.</a:t>
            </a:r>
          </a:p>
          <a:p>
            <a:endParaRPr lang="en-IN" b="1" dirty="0"/>
          </a:p>
          <a:p>
            <a:r>
              <a:rPr lang="en-IN" b="1" dirty="0"/>
              <a:t>Cleaning Steps: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Duplicates Removed</a:t>
            </a:r>
            <a:r>
              <a:rPr lang="en-IN" dirty="0"/>
              <a:t> – ensured no repeated entries.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Standardization (Z-score)</a:t>
            </a:r>
            <a:r>
              <a:rPr lang="en-IN" dirty="0"/>
              <a:t> – standardized nutrition columns to make features comparable.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Label Encoding</a:t>
            </a:r>
            <a:r>
              <a:rPr lang="en-IN" dirty="0"/>
              <a:t> – converted Disease into numeric labels.</a:t>
            </a:r>
          </a:p>
          <a:p>
            <a:endParaRPr lang="en-IN" b="1" dirty="0"/>
          </a:p>
          <a:p>
            <a:r>
              <a:rPr lang="en-IN" b="1" dirty="0"/>
              <a:t>Result: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Each disease mapped cleanly to a </a:t>
            </a:r>
            <a:r>
              <a:rPr lang="en-IN" b="1" dirty="0"/>
              <a:t>diet plan + standardized nutrition profile</a:t>
            </a:r>
            <a:r>
              <a:rPr lang="en-IN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Ready for integration with disease prediction output.</a:t>
            </a:r>
            <a:br>
              <a:rPr lang="en-IN" dirty="0"/>
            </a:br>
            <a:endParaRPr lang="en-IN" dirty="0"/>
          </a:p>
          <a:p>
            <a:r>
              <a:rPr lang="en-US" dirty="0">
                <a:hlinkClick r:id="rId2" action="ppaction://hlinkfile"/>
              </a:rPr>
              <a:t>C:\Users\harsh\Downloads\diet_clean.csv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Diet clean </a:t>
            </a:r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3679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0F81F8-71BE-EBB3-189A-CD514477D7E2}"/>
              </a:ext>
            </a:extLst>
          </p:cNvPr>
          <p:cNvSpPr txBox="1"/>
          <p:nvPr/>
        </p:nvSpPr>
        <p:spPr>
          <a:xfrm>
            <a:off x="140353" y="58846"/>
            <a:ext cx="10913807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 we did the python code </a:t>
            </a:r>
            <a:br>
              <a:rPr lang="en-IN" dirty="0"/>
            </a:br>
            <a:r>
              <a:rPr lang="en-IN" b="1" dirty="0"/>
              <a:t>Python libraries</a:t>
            </a:r>
            <a:r>
              <a:rPr lang="en-IN" dirty="0"/>
              <a:t>:</a:t>
            </a:r>
          </a:p>
          <a:p>
            <a:r>
              <a:rPr lang="en-IN" b="1" dirty="0"/>
              <a:t>Pandas</a:t>
            </a:r>
            <a:r>
              <a:rPr lang="en-IN" dirty="0"/>
              <a:t> → for handling missing values, duplicates, merging datasets.</a:t>
            </a:r>
          </a:p>
          <a:p>
            <a:r>
              <a:rPr lang="en-IN" b="1" dirty="0"/>
              <a:t>NumPy</a:t>
            </a:r>
            <a:r>
              <a:rPr lang="en-IN" dirty="0"/>
              <a:t> → for numerical transformations.</a:t>
            </a:r>
          </a:p>
          <a:p>
            <a:r>
              <a:rPr lang="en-IN" b="1" dirty="0"/>
              <a:t>Scikit-learn (</a:t>
            </a:r>
            <a:r>
              <a:rPr lang="en-IN" b="1" dirty="0" err="1"/>
              <a:t>sklearn</a:t>
            </a:r>
            <a:r>
              <a:rPr lang="en-IN" b="1" dirty="0"/>
              <a:t>)</a:t>
            </a:r>
            <a:r>
              <a:rPr lang="en-IN" dirty="0"/>
              <a:t> → for normalization, standardization, and encoding.</a:t>
            </a:r>
          </a:p>
          <a:p>
            <a:br>
              <a:rPr lang="en-IN" dirty="0"/>
            </a:br>
            <a:br>
              <a:rPr lang="en-IN" dirty="0"/>
            </a:br>
            <a:r>
              <a:rPr lang="en-IN" b="1" dirty="0"/>
              <a:t>Sample snippets we implemented </a:t>
            </a:r>
            <a:br>
              <a:rPr lang="en-IN" dirty="0"/>
            </a:br>
            <a:r>
              <a:rPr lang="en-IN" b="1" dirty="0"/>
              <a:t>1. Handling Missing Values </a:t>
            </a:r>
          </a:p>
          <a:p>
            <a:r>
              <a:rPr lang="en-US" dirty="0" err="1"/>
              <a:t>df</a:t>
            </a:r>
            <a:r>
              <a:rPr lang="en-US" dirty="0"/>
              <a:t>['Calories'].</a:t>
            </a:r>
            <a:r>
              <a:rPr lang="en-US" dirty="0" err="1"/>
              <a:t>fillna</a:t>
            </a:r>
            <a:r>
              <a:rPr lang="en-US" dirty="0"/>
              <a:t>(</a:t>
            </a:r>
            <a:r>
              <a:rPr lang="en-US" dirty="0" err="1"/>
              <a:t>df</a:t>
            </a:r>
            <a:r>
              <a:rPr lang="en-US" dirty="0"/>
              <a:t>['Calories'].mean(), </a:t>
            </a:r>
            <a:r>
              <a:rPr lang="en-US" dirty="0" err="1"/>
              <a:t>inplace</a:t>
            </a:r>
            <a:r>
              <a:rPr lang="en-US" dirty="0"/>
              <a:t>=True)</a:t>
            </a:r>
          </a:p>
          <a:p>
            <a:endParaRPr lang="en-IN" dirty="0"/>
          </a:p>
          <a:p>
            <a:r>
              <a:rPr lang="en-IN" b="1" dirty="0"/>
              <a:t>2. Removing Duplicates</a:t>
            </a:r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df.drop_duplicates</a:t>
            </a:r>
            <a:r>
              <a:rPr lang="en-IN" dirty="0"/>
              <a:t>()</a:t>
            </a:r>
          </a:p>
          <a:p>
            <a:endParaRPr lang="en-IN" dirty="0"/>
          </a:p>
          <a:p>
            <a:r>
              <a:rPr lang="en-IN" b="1" dirty="0"/>
              <a:t>3.Standardization (Z-score)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StandardScaler</a:t>
            </a:r>
            <a:endParaRPr lang="en-IN" dirty="0"/>
          </a:p>
          <a:p>
            <a:r>
              <a:rPr lang="en-IN" dirty="0"/>
              <a:t>scaler = </a:t>
            </a:r>
            <a:r>
              <a:rPr lang="en-IN" dirty="0" err="1"/>
              <a:t>StandardScaler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Calories','Protein','Carbs','Fats</a:t>
            </a:r>
            <a:r>
              <a:rPr lang="en-IN" dirty="0"/>
              <a:t>']] = </a:t>
            </a:r>
            <a:r>
              <a:rPr lang="en-IN" dirty="0" err="1"/>
              <a:t>scaler.fit_transform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Calories','Protein','Carbs','Fats</a:t>
            </a:r>
            <a:r>
              <a:rPr lang="en-IN" dirty="0"/>
              <a:t>’]])</a:t>
            </a:r>
          </a:p>
          <a:p>
            <a:endParaRPr lang="en-IN" dirty="0"/>
          </a:p>
          <a:p>
            <a:r>
              <a:rPr lang="en-IN" b="1" dirty="0"/>
              <a:t>4. Normalization (Min-Max Scaling)</a:t>
            </a:r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MinMaxScaler</a:t>
            </a:r>
            <a:endParaRPr lang="en-IN" dirty="0"/>
          </a:p>
          <a:p>
            <a:r>
              <a:rPr lang="en-IN" dirty="0"/>
              <a:t>scaler = </a:t>
            </a:r>
            <a:r>
              <a:rPr lang="en-IN" dirty="0" err="1"/>
              <a:t>MinMaxScaler</a:t>
            </a:r>
            <a:r>
              <a:rPr lang="en-IN" dirty="0"/>
              <a:t>()</a:t>
            </a:r>
          </a:p>
          <a:p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Age','Cost</a:t>
            </a:r>
            <a:r>
              <a:rPr lang="en-IN" dirty="0"/>
              <a:t>']] = </a:t>
            </a:r>
            <a:r>
              <a:rPr lang="en-IN" dirty="0" err="1"/>
              <a:t>scaler.fit_transform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[['</a:t>
            </a:r>
            <a:r>
              <a:rPr lang="en-IN" dirty="0" err="1"/>
              <a:t>Age','Cost</a:t>
            </a:r>
            <a:r>
              <a:rPr lang="en-IN" dirty="0"/>
              <a:t>']])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46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9E9D8-3C67-DAB5-868B-4BFDE95B61BD}"/>
              </a:ext>
            </a:extLst>
          </p:cNvPr>
          <p:cNvSpPr txBox="1"/>
          <p:nvPr/>
        </p:nvSpPr>
        <p:spPr>
          <a:xfrm>
            <a:off x="216310" y="353961"/>
            <a:ext cx="116807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5. Encoding Categorical Columns</a:t>
            </a:r>
            <a:endParaRPr lang="en-IN" dirty="0"/>
          </a:p>
          <a:p>
            <a:r>
              <a:rPr lang="en-IN" dirty="0"/>
              <a:t>from </a:t>
            </a:r>
            <a:r>
              <a:rPr lang="en-IN" dirty="0" err="1"/>
              <a:t>sklearn.preprocessing</a:t>
            </a:r>
            <a:r>
              <a:rPr lang="en-IN" dirty="0"/>
              <a:t> import </a:t>
            </a:r>
            <a:r>
              <a:rPr lang="en-IN" dirty="0" err="1"/>
              <a:t>OneHotEncoder</a:t>
            </a:r>
            <a:endParaRPr lang="en-IN" dirty="0"/>
          </a:p>
          <a:p>
            <a:r>
              <a:rPr lang="en-IN" dirty="0"/>
              <a:t>encoder = </a:t>
            </a:r>
            <a:r>
              <a:rPr lang="en-IN" dirty="0" err="1"/>
              <a:t>OneHotEncoder</a:t>
            </a:r>
            <a:r>
              <a:rPr lang="en-IN" dirty="0"/>
              <a:t>()</a:t>
            </a:r>
          </a:p>
          <a:p>
            <a:r>
              <a:rPr lang="en-IN" dirty="0"/>
              <a:t>encoded = </a:t>
            </a:r>
            <a:r>
              <a:rPr lang="en-IN" dirty="0" err="1"/>
              <a:t>encoder.fit_transform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[['Restrictions']]).</a:t>
            </a:r>
            <a:r>
              <a:rPr lang="en-IN" dirty="0" err="1"/>
              <a:t>toarray</a:t>
            </a:r>
            <a:r>
              <a:rPr lang="en-IN" dirty="0"/>
              <a:t>()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4E54A8-5124-1E52-CF9A-E36668569BA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2176" y="2437387"/>
            <a:ext cx="39523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NumPy, scikit-learn)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 that the same process can run automatically on any dataset.”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“For example, missing values were imputed with mean, categorical variables were one-hot encoded, and nutrition values were standardized with Standard Scaler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“This makes our system scalable — we can clean hundreds of rows in seconds.”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8DFC99-1E64-336C-DDEF-A006DDEBF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985" y="2185644"/>
            <a:ext cx="4038950" cy="383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71765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49</TotalTime>
  <Words>901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Gill Sans MT</vt:lpstr>
      <vt:lpstr>Wingdings</vt:lpstr>
      <vt:lpstr>Parcel</vt:lpstr>
      <vt:lpstr>PROCEDURE </vt:lpstr>
      <vt:lpstr>ORIGINAL DATASETS </vt:lpstr>
      <vt:lpstr>Data pre-processing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Harshitha Medapati</dc:creator>
  <cp:lastModifiedBy>Harshitha Medapati</cp:lastModifiedBy>
  <cp:revision>1</cp:revision>
  <dcterms:created xsi:type="dcterms:W3CDTF">2025-09-16T13:39:30Z</dcterms:created>
  <dcterms:modified xsi:type="dcterms:W3CDTF">2025-09-16T14:33:58Z</dcterms:modified>
</cp:coreProperties>
</file>