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aveat"/>
      <p:regular r:id="rId16"/>
      <p:bold r:id="rId17"/>
    </p:embeddedFont>
    <p:embeddedFont>
      <p:font typeface="Amatic SC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966f9e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966f9e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966f9e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966f9e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66f9e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66f9e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66f9e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966f9e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966f9e2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966f9e2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460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Waste Classification Using Images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650" y="3868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Group 20</a:t>
            </a:r>
            <a:endParaRPr b="1" sz="3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50" y="75"/>
            <a:ext cx="9144000" cy="5143500"/>
          </a:xfrm>
          <a:prstGeom prst="frame">
            <a:avLst>
              <a:gd fmla="val 4091" name="adj1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2450"/>
            <a:ext cx="8520601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1360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Objective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604600" y="1197000"/>
            <a:ext cx="54186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aim to approach the problem of classifying waste materials into various waste classes such as type of waste, biodegradable or non biodegradable and recyclable or non recyclable using image 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-150" y="75"/>
            <a:ext cx="9144000" cy="5143500"/>
          </a:xfrm>
          <a:prstGeom prst="frame">
            <a:avLst>
              <a:gd fmla="val 4091" name="adj1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200" y="1415000"/>
            <a:ext cx="2584901" cy="19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21360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Motivation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76650" y="1117025"/>
            <a:ext cx="85206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Automated classification of waste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intelligent systems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enables effective and efficient management of waste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Waste recycling converts waste into a resource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 the amounts of waste dumped into the landfills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 level awareness about the waste generated and its proper segregation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-150" y="75"/>
            <a:ext cx="9144000" cy="5143500"/>
          </a:xfrm>
          <a:prstGeom prst="frame">
            <a:avLst>
              <a:gd fmla="val 4091" name="adj1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900" y="3079925"/>
            <a:ext cx="2999848" cy="17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21360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Methodology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76650" y="1071675"/>
            <a:ext cx="61287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Created database for training of Neural network through manual data mining - collected 25 images for each class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Trained a convolutional neural network on the Cloud IBM Watson Server invoked using API calls via bash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Designed consumer user interfaces using Android Studio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Invoked IBM Watson for inference of test data through API calls via Flask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-150" y="75"/>
            <a:ext cx="9144000" cy="5143500"/>
          </a:xfrm>
          <a:prstGeom prst="frame">
            <a:avLst>
              <a:gd fmla="val 4091" name="adj1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75" y="1016425"/>
            <a:ext cx="2152650" cy="36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21360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Results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523250" y="652950"/>
            <a:ext cx="8251800" cy="3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ategorization of object as belonging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following classes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Cardboard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Metal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Paper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Plastic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Segregation of object as being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biodegradable or non biodegradable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Determining if the object can be recyclable or not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150" y="75"/>
            <a:ext cx="9144000" cy="5143500"/>
          </a:xfrm>
          <a:prstGeom prst="frame">
            <a:avLst>
              <a:gd fmla="val 4091" name="adj1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175" y="411825"/>
            <a:ext cx="2240750" cy="37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0" y="21360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Applications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411925" y="1429825"/>
            <a:ext cx="83853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Hassle-free waste segregation that helps in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 resource utilization, promoting sustainability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 waste disposal to reduce waste mixing hence pollution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 guide to waste classification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Interactive user platform to create awareness about waste management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-150" y="75"/>
            <a:ext cx="9144000" cy="5143500"/>
          </a:xfrm>
          <a:prstGeom prst="frame">
            <a:avLst>
              <a:gd fmla="val 4091" name="adj1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