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61CE98-8A6A-4961-B073-D645446F6635}">
  <a:tblStyle styleId="{3361CE98-8A6A-4961-B073-D645446F663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23CD646-7892-44B0-A2A0-482F2D21E5A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 name="Google Shape;9;n"/>
          <p:cNvSpPr/>
          <p:nvPr>
            <p:ph idx="2" type="sldImg"/>
          </p:nvPr>
        </p:nvSpPr>
        <p:spPr>
          <a:xfrm>
            <a:off x="-11798300" y="-11796712"/>
            <a:ext cx="11788775" cy="12482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n"/>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536b5e25e_0_255: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536b5e25e_0_255: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7" name="Google Shape;217;p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8: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7" name="Google Shape;227;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9: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536b5e25e_0_12: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536b5e25e_0_12: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4: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14: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53d4698f9_0_0: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53d4698f9_0_0: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53d4698f9_0_7: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53d4698f9_0_7: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f514f83bf_0_0: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f514f83bf_0_0: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536b5e25e_0_16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0" name="Google Shape;270;g6536b5e25e_0_16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71" name="Google Shape;271;g6536b5e25e_0_16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536b5e25e_0_24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0" name="Google Shape;280;g6536b5e25e_0_24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81" name="Google Shape;281;g6536b5e25e_0_244: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8" name="Google Shape;148;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2: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f579ba4cc_1_3: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f579ba4cc_1_3: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536b5e25e_0_9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8" name="Google Shape;298;g6536b5e25e_0_9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99" name="Google Shape;299;g6536b5e25e_0_91: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579ba4cc_1_12: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579ba4cc_1_12: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9: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532cc3fc2_0_0: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532cc3fc2_0_0: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c3e2c4f79_0_189: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c3e2c4f79_0_189: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53d4698f9_0_15: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53d4698f9_0_15: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c3e2c4f79_0_194: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c3e2c4f79_0_194: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4" name="Google Shape;154;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3: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4: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4: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536b5e25e_0_0: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g6536b5e25e_0_0: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536b5e25e_0_6: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g6536b5e25e_0_6: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9" name="Google Shape;189;p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5: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6: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6: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7: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7: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5" name="Shape 65"/>
        <p:cNvGrpSpPr/>
        <p:nvPr/>
      </p:nvGrpSpPr>
      <p:grpSpPr>
        <a:xfrm>
          <a:off x="0" y="0"/>
          <a:ext cx="0" cy="0"/>
          <a:chOff x="0" y="0"/>
          <a:chExt cx="0" cy="0"/>
        </a:xfrm>
      </p:grpSpPr>
      <p:sp>
        <p:nvSpPr>
          <p:cNvPr id="66" name="Google Shape;66;p11"/>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1"/>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000"/>
              <a:buNone/>
              <a:defRPr sz="2000"/>
            </a:lvl1pPr>
            <a:lvl2pPr indent="-228600" lvl="1" marL="914400" algn="l">
              <a:lnSpc>
                <a:spcPct val="100000"/>
              </a:lnSpc>
              <a:spcBef>
                <a:spcPts val="700"/>
              </a:spcBef>
              <a:spcAft>
                <a:spcPts val="0"/>
              </a:spcAft>
              <a:buSzPts val="1800"/>
              <a:buNone/>
              <a:defRPr sz="1800"/>
            </a:lvl2pPr>
            <a:lvl3pPr indent="-228600" lvl="2" marL="1371600" algn="l">
              <a:lnSpc>
                <a:spcPct val="100000"/>
              </a:lnSpc>
              <a:spcBef>
                <a:spcPts val="600"/>
              </a:spcBef>
              <a:spcAft>
                <a:spcPts val="0"/>
              </a:spcAft>
              <a:buSzPts val="1600"/>
              <a:buNone/>
              <a:defRPr sz="1600"/>
            </a:lvl3pPr>
            <a:lvl4pPr indent="-228600" lvl="3" marL="1828800" algn="l">
              <a:lnSpc>
                <a:spcPct val="100000"/>
              </a:lnSpc>
              <a:spcBef>
                <a:spcPts val="500"/>
              </a:spcBef>
              <a:spcAft>
                <a:spcPts val="0"/>
              </a:spcAft>
              <a:buSzPts val="1400"/>
              <a:buNone/>
              <a:defRPr sz="1400"/>
            </a:lvl4pPr>
            <a:lvl5pPr indent="-228600" lvl="4" marL="2286000" algn="l">
              <a:lnSpc>
                <a:spcPct val="100000"/>
              </a:lnSpc>
              <a:spcBef>
                <a:spcPts val="500"/>
              </a:spcBef>
              <a:spcAft>
                <a:spcPts val="0"/>
              </a:spcAft>
              <a:buSzPts val="1400"/>
              <a:buNone/>
              <a:defRPr sz="1400"/>
            </a:lvl5pPr>
            <a:lvl6pPr indent="-228600" lvl="5" marL="2743200" algn="l">
              <a:lnSpc>
                <a:spcPct val="100000"/>
              </a:lnSpc>
              <a:spcBef>
                <a:spcPts val="500"/>
              </a:spcBef>
              <a:spcAft>
                <a:spcPts val="0"/>
              </a:spcAft>
              <a:buSzPts val="1400"/>
              <a:buNone/>
              <a:defRPr sz="1400"/>
            </a:lvl6pPr>
            <a:lvl7pPr indent="-228600" lvl="6" marL="3200400" algn="l">
              <a:lnSpc>
                <a:spcPct val="100000"/>
              </a:lnSpc>
              <a:spcBef>
                <a:spcPts val="500"/>
              </a:spcBef>
              <a:spcAft>
                <a:spcPts val="0"/>
              </a:spcAft>
              <a:buSzPts val="1400"/>
              <a:buNone/>
              <a:defRPr sz="1400"/>
            </a:lvl7pPr>
            <a:lvl8pPr indent="-228600" lvl="7" marL="3657600" algn="l">
              <a:lnSpc>
                <a:spcPct val="100000"/>
              </a:lnSpc>
              <a:spcBef>
                <a:spcPts val="500"/>
              </a:spcBef>
              <a:spcAft>
                <a:spcPts val="0"/>
              </a:spcAft>
              <a:buSzPts val="1400"/>
              <a:buNone/>
              <a:defRPr sz="1400"/>
            </a:lvl8pPr>
            <a:lvl9pPr indent="-228600" lvl="8" marL="4114800" algn="l">
              <a:lnSpc>
                <a:spcPct val="100000"/>
              </a:lnSpc>
              <a:spcBef>
                <a:spcPts val="500"/>
              </a:spcBef>
              <a:spcAft>
                <a:spcPts val="0"/>
              </a:spcAft>
              <a:buSzPts val="1400"/>
              <a:buNone/>
              <a:defRPr sz="1400"/>
            </a:lvl9pPr>
          </a:lstStyle>
          <a:p/>
        </p:txBody>
      </p:sp>
      <p:sp>
        <p:nvSpPr>
          <p:cNvPr id="68" name="Google Shape;68;p11"/>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0" name="Shape 70"/>
        <p:cNvGrpSpPr/>
        <p:nvPr/>
      </p:nvGrpSpPr>
      <p:grpSpPr>
        <a:xfrm>
          <a:off x="0" y="0"/>
          <a:ext cx="0" cy="0"/>
          <a:chOff x="0" y="0"/>
          <a:chExt cx="0" cy="0"/>
        </a:xfrm>
      </p:grpSpPr>
      <p:sp>
        <p:nvSpPr>
          <p:cNvPr id="71" name="Google Shape;71;p12"/>
          <p:cNvSpPr txBox="1"/>
          <p:nvPr>
            <p:ph type="ctr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2"/>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3200"/>
              <a:buNone/>
              <a:defRPr/>
            </a:lvl1pPr>
            <a:lvl2pPr lvl="1" algn="ctr">
              <a:lnSpc>
                <a:spcPct val="100000"/>
              </a:lnSpc>
              <a:spcBef>
                <a:spcPts val="700"/>
              </a:spcBef>
              <a:spcAft>
                <a:spcPts val="0"/>
              </a:spcAft>
              <a:buSzPts val="2800"/>
              <a:buNone/>
              <a:defRPr/>
            </a:lvl2pPr>
            <a:lvl3pPr lvl="2" algn="ctr">
              <a:lnSpc>
                <a:spcPct val="100000"/>
              </a:lnSpc>
              <a:spcBef>
                <a:spcPts val="600"/>
              </a:spcBef>
              <a:spcAft>
                <a:spcPts val="0"/>
              </a:spcAft>
              <a:buSzPts val="2400"/>
              <a:buNone/>
              <a:defRPr/>
            </a:lvl3pPr>
            <a:lvl4pPr lvl="3" algn="ctr">
              <a:lnSpc>
                <a:spcPct val="100000"/>
              </a:lnSpc>
              <a:spcBef>
                <a:spcPts val="5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p:txBody>
      </p:sp>
      <p:sp>
        <p:nvSpPr>
          <p:cNvPr id="73" name="Google Shape;73;p12"/>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14"/>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4" name="Shape 84"/>
        <p:cNvGrpSpPr/>
        <p:nvPr/>
      </p:nvGrpSpPr>
      <p:grpSpPr>
        <a:xfrm>
          <a:off x="0" y="0"/>
          <a:ext cx="0" cy="0"/>
          <a:chOff x="0" y="0"/>
          <a:chExt cx="0" cy="0"/>
        </a:xfrm>
      </p:grpSpPr>
      <p:sp>
        <p:nvSpPr>
          <p:cNvPr id="85" name="Google Shape;85;p15"/>
          <p:cNvSpPr txBox="1"/>
          <p:nvPr>
            <p:ph type="title"/>
          </p:nvPr>
        </p:nvSpPr>
        <p:spPr>
          <a:xfrm>
            <a:off x="457200" y="274637"/>
            <a:ext cx="8215200" cy="1128600"/>
          </a:xfrm>
          <a:prstGeom prst="rect">
            <a:avLst/>
          </a:prstGeom>
          <a:noFill/>
          <a:ln>
            <a:noFill/>
          </a:ln>
        </p:spPr>
        <p:txBody>
          <a:bodyPr anchorCtr="0" anchor="ctr" bIns="46800" lIns="90000" spcFirstLastPara="1" rIns="90000" wrap="square" tIns="468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 name="Google Shape;86;p15"/>
          <p:cNvSpPr txBox="1"/>
          <p:nvPr>
            <p:ph idx="1" type="body"/>
          </p:nvPr>
        </p:nvSpPr>
        <p:spPr>
          <a:xfrm>
            <a:off x="457200" y="1600200"/>
            <a:ext cx="8215200" cy="45117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a:lvl1pPr>
            <a:lvl2pPr indent="-228600" lvl="1" marL="914400" rtl="0" algn="l">
              <a:spcBef>
                <a:spcPts val="700"/>
              </a:spcBef>
              <a:spcAft>
                <a:spcPts val="0"/>
              </a:spcAft>
              <a:buSzPts val="1400"/>
              <a:buNone/>
              <a:defRPr/>
            </a:lvl2pPr>
            <a:lvl3pPr indent="-228600" lvl="2" marL="1371600" rtl="0" algn="l">
              <a:spcBef>
                <a:spcPts val="600"/>
              </a:spcBef>
              <a:spcAft>
                <a:spcPts val="0"/>
              </a:spcAft>
              <a:buSzPts val="1400"/>
              <a:buNone/>
              <a:defRPr/>
            </a:lvl3pPr>
            <a:lvl4pPr indent="-228600" lvl="3" marL="1828800" rtl="0" algn="l">
              <a:spcBef>
                <a:spcPts val="500"/>
              </a:spcBef>
              <a:spcAft>
                <a:spcPts val="0"/>
              </a:spcAft>
              <a:buSzPts val="1400"/>
              <a:buNone/>
              <a:defRPr/>
            </a:lvl4pPr>
            <a:lvl5pPr indent="-228600" lvl="4" marL="2286000" rtl="0" algn="l">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5"/>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5"/>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6"/>
          <p:cNvSpPr txBox="1"/>
          <p:nvPr>
            <p:ph type="title"/>
          </p:nvPr>
        </p:nvSpPr>
        <p:spPr>
          <a:xfrm rot="5400000">
            <a:off x="4727663" y="2166888"/>
            <a:ext cx="5837100" cy="2052600"/>
          </a:xfrm>
          <a:prstGeom prst="rect">
            <a:avLst/>
          </a:prstGeom>
          <a:noFill/>
          <a:ln>
            <a:noFill/>
          </a:ln>
        </p:spPr>
        <p:txBody>
          <a:bodyPr anchorCtr="0" anchor="ctr" bIns="46800" lIns="90000" spcFirstLastPara="1" rIns="90000" wrap="square" tIns="468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 name="Google Shape;91;p16"/>
          <p:cNvSpPr txBox="1"/>
          <p:nvPr>
            <p:ph idx="1" type="body"/>
          </p:nvPr>
        </p:nvSpPr>
        <p:spPr>
          <a:xfrm rot="5400000">
            <a:off x="543825" y="188088"/>
            <a:ext cx="5837100" cy="60102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a:lvl1pPr>
            <a:lvl2pPr indent="-228600" lvl="1" marL="914400" rtl="0" algn="l">
              <a:spcBef>
                <a:spcPts val="700"/>
              </a:spcBef>
              <a:spcAft>
                <a:spcPts val="0"/>
              </a:spcAft>
              <a:buSzPts val="1400"/>
              <a:buNone/>
              <a:defRPr/>
            </a:lvl2pPr>
            <a:lvl3pPr indent="-228600" lvl="2" marL="1371600" rtl="0" algn="l">
              <a:spcBef>
                <a:spcPts val="600"/>
              </a:spcBef>
              <a:spcAft>
                <a:spcPts val="0"/>
              </a:spcAft>
              <a:buSzPts val="1400"/>
              <a:buNone/>
              <a:defRPr/>
            </a:lvl3pPr>
            <a:lvl4pPr indent="-228600" lvl="3" marL="1828800" rtl="0" algn="l">
              <a:spcBef>
                <a:spcPts val="500"/>
              </a:spcBef>
              <a:spcAft>
                <a:spcPts val="0"/>
              </a:spcAft>
              <a:buSzPts val="1400"/>
              <a:buNone/>
              <a:defRPr/>
            </a:lvl4pPr>
            <a:lvl5pPr indent="-228600" lvl="4" marL="2286000" rtl="0" algn="l">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16"/>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6"/>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17"/>
          <p:cNvSpPr txBox="1"/>
          <p:nvPr>
            <p:ph type="title"/>
          </p:nvPr>
        </p:nvSpPr>
        <p:spPr>
          <a:xfrm>
            <a:off x="457200" y="274637"/>
            <a:ext cx="8215200" cy="1128600"/>
          </a:xfrm>
          <a:prstGeom prst="rect">
            <a:avLst/>
          </a:prstGeom>
          <a:noFill/>
          <a:ln>
            <a:noFill/>
          </a:ln>
        </p:spPr>
        <p:txBody>
          <a:bodyPr anchorCtr="0" anchor="ctr" bIns="46800" lIns="90000" spcFirstLastPara="1" rIns="90000" wrap="square" tIns="468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 name="Google Shape;96;p17"/>
          <p:cNvSpPr txBox="1"/>
          <p:nvPr>
            <p:ph idx="1" type="body"/>
          </p:nvPr>
        </p:nvSpPr>
        <p:spPr>
          <a:xfrm rot="5400000">
            <a:off x="2309062" y="-251550"/>
            <a:ext cx="4511700" cy="82152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a:lvl1pPr>
            <a:lvl2pPr indent="-228600" lvl="1" marL="914400" rtl="0" algn="l">
              <a:spcBef>
                <a:spcPts val="700"/>
              </a:spcBef>
              <a:spcAft>
                <a:spcPts val="0"/>
              </a:spcAft>
              <a:buSzPts val="1400"/>
              <a:buNone/>
              <a:defRPr/>
            </a:lvl2pPr>
            <a:lvl3pPr indent="-228600" lvl="2" marL="1371600" rtl="0" algn="l">
              <a:spcBef>
                <a:spcPts val="600"/>
              </a:spcBef>
              <a:spcAft>
                <a:spcPts val="0"/>
              </a:spcAft>
              <a:buSzPts val="1400"/>
              <a:buNone/>
              <a:defRPr/>
            </a:lvl3pPr>
            <a:lvl4pPr indent="-228600" lvl="3" marL="1828800" rtl="0" algn="l">
              <a:spcBef>
                <a:spcPts val="500"/>
              </a:spcBef>
              <a:spcAft>
                <a:spcPts val="0"/>
              </a:spcAft>
              <a:buSzPts val="1400"/>
              <a:buNone/>
              <a:defRPr/>
            </a:lvl4pPr>
            <a:lvl5pPr indent="-228600" lvl="4" marL="2286000" rtl="0" algn="l">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17"/>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7"/>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18"/>
          <p:cNvSpPr txBox="1"/>
          <p:nvPr>
            <p:ph type="title"/>
          </p:nvPr>
        </p:nvSpPr>
        <p:spPr>
          <a:xfrm>
            <a:off x="630238" y="457200"/>
            <a:ext cx="2949600" cy="1600200"/>
          </a:xfrm>
          <a:prstGeom prst="rect">
            <a:avLst/>
          </a:prstGeom>
          <a:noFill/>
          <a:ln>
            <a:noFill/>
          </a:ln>
        </p:spPr>
        <p:txBody>
          <a:bodyPr anchorCtr="0" anchor="b" bIns="46800" lIns="90000" spcFirstLastPara="1" rIns="90000" wrap="square" tIns="46800">
            <a:noAutofit/>
          </a:bodyPr>
          <a:lstStyle>
            <a:lvl1pPr lvl="0" rtl="0" algn="ctr">
              <a:spcBef>
                <a:spcPts val="0"/>
              </a:spcBef>
              <a:spcAft>
                <a:spcPts val="0"/>
              </a:spcAft>
              <a:buSzPts val="1400"/>
              <a:buNone/>
              <a:defRPr sz="3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1" name="Google Shape;101;p18"/>
          <p:cNvSpPr/>
          <p:nvPr>
            <p:ph idx="2" type="pic"/>
          </p:nvPr>
        </p:nvSpPr>
        <p:spPr>
          <a:xfrm>
            <a:off x="3887788" y="987425"/>
            <a:ext cx="4629300" cy="4873500"/>
          </a:xfrm>
          <a:prstGeom prst="rect">
            <a:avLst/>
          </a:prstGeom>
          <a:noFill/>
          <a:ln>
            <a:noFill/>
          </a:ln>
        </p:spPr>
        <p:txBody>
          <a:bodyPr anchorCtr="0" anchor="t" bIns="46800" lIns="90000" spcFirstLastPara="1" rIns="90000" wrap="square" tIns="46800">
            <a:noAutofit/>
          </a:bodyPr>
          <a:lstStyle>
            <a:lvl1pPr lvl="0" marR="0" rtl="0" algn="l">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2" name="Google Shape;102;p18"/>
          <p:cNvSpPr txBox="1"/>
          <p:nvPr>
            <p:ph idx="1" type="body"/>
          </p:nvPr>
        </p:nvSpPr>
        <p:spPr>
          <a:xfrm>
            <a:off x="630238" y="2057400"/>
            <a:ext cx="2949600" cy="38115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600"/>
              <a:buNone/>
              <a:defRPr sz="1600"/>
            </a:lvl1pPr>
            <a:lvl2pPr indent="-228600" lvl="1" marL="914400" rtl="0" algn="l">
              <a:spcBef>
                <a:spcPts val="700"/>
              </a:spcBef>
              <a:spcAft>
                <a:spcPts val="0"/>
              </a:spcAft>
              <a:buSzPts val="1400"/>
              <a:buNone/>
              <a:defRPr sz="1400"/>
            </a:lvl2pPr>
            <a:lvl3pPr indent="-228600" lvl="2" marL="1371600" rtl="0" algn="l">
              <a:spcBef>
                <a:spcPts val="600"/>
              </a:spcBef>
              <a:spcAft>
                <a:spcPts val="0"/>
              </a:spcAft>
              <a:buSzPts val="1200"/>
              <a:buNone/>
              <a:defRPr sz="1200"/>
            </a:lvl3pPr>
            <a:lvl4pPr indent="-228600" lvl="3" marL="1828800" rtl="0" algn="l">
              <a:spcBef>
                <a:spcPts val="500"/>
              </a:spcBef>
              <a:spcAft>
                <a:spcPts val="0"/>
              </a:spcAft>
              <a:buSzPts val="1000"/>
              <a:buNone/>
              <a:defRPr sz="1000"/>
            </a:lvl4pPr>
            <a:lvl5pPr indent="-228600" lvl="4" marL="2286000" rtl="0" algn="l">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03" name="Google Shape;103;p18"/>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8"/>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630238" y="457200"/>
            <a:ext cx="2949600" cy="1600200"/>
          </a:xfrm>
          <a:prstGeom prst="rect">
            <a:avLst/>
          </a:prstGeom>
          <a:noFill/>
          <a:ln>
            <a:noFill/>
          </a:ln>
        </p:spPr>
        <p:txBody>
          <a:bodyPr anchorCtr="0" anchor="b" bIns="46800" lIns="90000" spcFirstLastPara="1" rIns="90000" wrap="square" tIns="46800">
            <a:noAutofit/>
          </a:bodyPr>
          <a:lstStyle>
            <a:lvl1pPr lvl="0" rtl="0" algn="ctr">
              <a:spcBef>
                <a:spcPts val="0"/>
              </a:spcBef>
              <a:spcAft>
                <a:spcPts val="0"/>
              </a:spcAft>
              <a:buSzPts val="1400"/>
              <a:buNone/>
              <a:defRPr sz="3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 name="Google Shape;107;p19"/>
          <p:cNvSpPr txBox="1"/>
          <p:nvPr>
            <p:ph idx="1" type="body"/>
          </p:nvPr>
        </p:nvSpPr>
        <p:spPr>
          <a:xfrm>
            <a:off x="3887788" y="987425"/>
            <a:ext cx="4629300" cy="48735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sz="3200"/>
            </a:lvl1pPr>
            <a:lvl2pPr indent="-228600" lvl="1" marL="914400" rtl="0" algn="l">
              <a:spcBef>
                <a:spcPts val="700"/>
              </a:spcBef>
              <a:spcAft>
                <a:spcPts val="0"/>
              </a:spcAft>
              <a:buSzPts val="1400"/>
              <a:buNone/>
              <a:defRPr sz="2800"/>
            </a:lvl2pPr>
            <a:lvl3pPr indent="-228600" lvl="2" marL="1371600" rtl="0" algn="l">
              <a:spcBef>
                <a:spcPts val="600"/>
              </a:spcBef>
              <a:spcAft>
                <a:spcPts val="0"/>
              </a:spcAft>
              <a:buSzPts val="1400"/>
              <a:buNone/>
              <a:defRPr sz="2400"/>
            </a:lvl3pPr>
            <a:lvl4pPr indent="-228600" lvl="3" marL="1828800" rtl="0" algn="l">
              <a:spcBef>
                <a:spcPts val="500"/>
              </a:spcBef>
              <a:spcAft>
                <a:spcPts val="0"/>
              </a:spcAft>
              <a:buSzPts val="1400"/>
              <a:buNone/>
              <a:defRPr sz="2000"/>
            </a:lvl4pPr>
            <a:lvl5pPr indent="-228600" lvl="4" marL="2286000" rtl="0" algn="l">
              <a:spcBef>
                <a:spcPts val="500"/>
              </a:spcBef>
              <a:spcAft>
                <a:spcPts val="0"/>
              </a:spcAft>
              <a:buSzPts val="1400"/>
              <a:buNone/>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08" name="Google Shape;108;p19"/>
          <p:cNvSpPr txBox="1"/>
          <p:nvPr>
            <p:ph idx="2" type="body"/>
          </p:nvPr>
        </p:nvSpPr>
        <p:spPr>
          <a:xfrm>
            <a:off x="630238" y="2057400"/>
            <a:ext cx="2949600" cy="38115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600"/>
              <a:buNone/>
              <a:defRPr sz="1600"/>
            </a:lvl1pPr>
            <a:lvl2pPr indent="-228600" lvl="1" marL="914400" rtl="0" algn="l">
              <a:spcBef>
                <a:spcPts val="700"/>
              </a:spcBef>
              <a:spcAft>
                <a:spcPts val="0"/>
              </a:spcAft>
              <a:buSzPts val="1400"/>
              <a:buNone/>
              <a:defRPr sz="1400"/>
            </a:lvl2pPr>
            <a:lvl3pPr indent="-228600" lvl="2" marL="1371600" rtl="0" algn="l">
              <a:spcBef>
                <a:spcPts val="600"/>
              </a:spcBef>
              <a:spcAft>
                <a:spcPts val="0"/>
              </a:spcAft>
              <a:buSzPts val="1200"/>
              <a:buNone/>
              <a:defRPr sz="1200"/>
            </a:lvl3pPr>
            <a:lvl4pPr indent="-228600" lvl="3" marL="1828800" rtl="0" algn="l">
              <a:spcBef>
                <a:spcPts val="500"/>
              </a:spcBef>
              <a:spcAft>
                <a:spcPts val="0"/>
              </a:spcAft>
              <a:buSzPts val="1000"/>
              <a:buNone/>
              <a:defRPr sz="1000"/>
            </a:lvl4pPr>
            <a:lvl5pPr indent="-228600" lvl="4" marL="2286000" rtl="0" algn="l">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09" name="Google Shape;109;p19"/>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9"/>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20"/>
          <p:cNvSpPr txBox="1"/>
          <p:nvPr>
            <p:ph type="title"/>
          </p:nvPr>
        </p:nvSpPr>
        <p:spPr>
          <a:xfrm>
            <a:off x="457200" y="274637"/>
            <a:ext cx="8215200" cy="1128600"/>
          </a:xfrm>
          <a:prstGeom prst="rect">
            <a:avLst/>
          </a:prstGeom>
          <a:noFill/>
          <a:ln>
            <a:noFill/>
          </a:ln>
        </p:spPr>
        <p:txBody>
          <a:bodyPr anchorCtr="0" anchor="ctr" bIns="46800" lIns="90000" spcFirstLastPara="1" rIns="90000" wrap="square" tIns="468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 name="Google Shape;113;p20"/>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0"/>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5" name="Shape 115"/>
        <p:cNvGrpSpPr/>
        <p:nvPr/>
      </p:nvGrpSpPr>
      <p:grpSpPr>
        <a:xfrm>
          <a:off x="0" y="0"/>
          <a:ext cx="0" cy="0"/>
          <a:chOff x="0" y="0"/>
          <a:chExt cx="0" cy="0"/>
        </a:xfrm>
      </p:grpSpPr>
      <p:sp>
        <p:nvSpPr>
          <p:cNvPr id="116" name="Google Shape;116;p21"/>
          <p:cNvSpPr txBox="1"/>
          <p:nvPr>
            <p:ph type="title"/>
          </p:nvPr>
        </p:nvSpPr>
        <p:spPr>
          <a:xfrm>
            <a:off x="630238" y="365125"/>
            <a:ext cx="7886700" cy="1325700"/>
          </a:xfrm>
          <a:prstGeom prst="rect">
            <a:avLst/>
          </a:prstGeom>
          <a:noFill/>
          <a:ln>
            <a:noFill/>
          </a:ln>
        </p:spPr>
        <p:txBody>
          <a:bodyPr anchorCtr="0" anchor="ctr" bIns="46800" lIns="90000" spcFirstLastPara="1" rIns="90000" wrap="square" tIns="468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 name="Google Shape;117;p21"/>
          <p:cNvSpPr txBox="1"/>
          <p:nvPr>
            <p:ph idx="1" type="body"/>
          </p:nvPr>
        </p:nvSpPr>
        <p:spPr>
          <a:xfrm>
            <a:off x="630238" y="1681163"/>
            <a:ext cx="3868800" cy="823800"/>
          </a:xfrm>
          <a:prstGeom prst="rect">
            <a:avLst/>
          </a:prstGeom>
          <a:noFill/>
          <a:ln>
            <a:noFill/>
          </a:ln>
        </p:spPr>
        <p:txBody>
          <a:bodyPr anchorCtr="0" anchor="b" bIns="46800" lIns="90000" spcFirstLastPara="1" rIns="90000" wrap="square" tIns="46800">
            <a:noAutofit/>
          </a:bodyPr>
          <a:lstStyle>
            <a:lvl1pPr indent="-228600" lvl="0" marL="457200" rtl="0" algn="l">
              <a:spcBef>
                <a:spcPts val="800"/>
              </a:spcBef>
              <a:spcAft>
                <a:spcPts val="0"/>
              </a:spcAft>
              <a:buSzPts val="2400"/>
              <a:buNone/>
              <a:defRPr b="1" sz="2400"/>
            </a:lvl1pPr>
            <a:lvl2pPr indent="-228600" lvl="1" marL="914400" rtl="0" algn="l">
              <a:spcBef>
                <a:spcPts val="700"/>
              </a:spcBef>
              <a:spcAft>
                <a:spcPts val="0"/>
              </a:spcAft>
              <a:buSzPts val="2000"/>
              <a:buNone/>
              <a:defRPr b="1" sz="2000"/>
            </a:lvl2pPr>
            <a:lvl3pPr indent="-228600" lvl="2" marL="1371600" rtl="0" algn="l">
              <a:spcBef>
                <a:spcPts val="600"/>
              </a:spcBef>
              <a:spcAft>
                <a:spcPts val="0"/>
              </a:spcAft>
              <a:buSzPts val="1800"/>
              <a:buNone/>
              <a:defRPr b="1" sz="1800"/>
            </a:lvl3pPr>
            <a:lvl4pPr indent="-228600" lvl="3" marL="1828800" rtl="0" algn="l">
              <a:spcBef>
                <a:spcPts val="500"/>
              </a:spcBef>
              <a:spcAft>
                <a:spcPts val="0"/>
              </a:spcAft>
              <a:buSzPts val="1600"/>
              <a:buNone/>
              <a:defRPr b="1" sz="1600"/>
            </a:lvl4pPr>
            <a:lvl5pPr indent="-228600" lvl="4" marL="2286000" rtl="0" algn="l">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8" name="Google Shape;118;p21"/>
          <p:cNvSpPr txBox="1"/>
          <p:nvPr>
            <p:ph idx="2" type="body"/>
          </p:nvPr>
        </p:nvSpPr>
        <p:spPr>
          <a:xfrm>
            <a:off x="630238" y="2505075"/>
            <a:ext cx="3868800" cy="36846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a:lvl1pPr>
            <a:lvl2pPr indent="-228600" lvl="1" marL="914400" rtl="0" algn="l">
              <a:spcBef>
                <a:spcPts val="700"/>
              </a:spcBef>
              <a:spcAft>
                <a:spcPts val="0"/>
              </a:spcAft>
              <a:buSzPts val="1400"/>
              <a:buNone/>
              <a:defRPr/>
            </a:lvl2pPr>
            <a:lvl3pPr indent="-228600" lvl="2" marL="1371600" rtl="0" algn="l">
              <a:spcBef>
                <a:spcPts val="600"/>
              </a:spcBef>
              <a:spcAft>
                <a:spcPts val="0"/>
              </a:spcAft>
              <a:buSzPts val="1400"/>
              <a:buNone/>
              <a:defRPr/>
            </a:lvl3pPr>
            <a:lvl4pPr indent="-228600" lvl="3" marL="1828800" rtl="0" algn="l">
              <a:spcBef>
                <a:spcPts val="500"/>
              </a:spcBef>
              <a:spcAft>
                <a:spcPts val="0"/>
              </a:spcAft>
              <a:buSzPts val="1400"/>
              <a:buNone/>
              <a:defRPr/>
            </a:lvl4pPr>
            <a:lvl5pPr indent="-228600" lvl="4" marL="2286000" rtl="0" algn="l">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9" name="Google Shape;119;p21"/>
          <p:cNvSpPr txBox="1"/>
          <p:nvPr>
            <p:ph idx="3" type="body"/>
          </p:nvPr>
        </p:nvSpPr>
        <p:spPr>
          <a:xfrm>
            <a:off x="4629150" y="1681163"/>
            <a:ext cx="3887700" cy="823800"/>
          </a:xfrm>
          <a:prstGeom prst="rect">
            <a:avLst/>
          </a:prstGeom>
          <a:noFill/>
          <a:ln>
            <a:noFill/>
          </a:ln>
        </p:spPr>
        <p:txBody>
          <a:bodyPr anchorCtr="0" anchor="b" bIns="46800" lIns="90000" spcFirstLastPara="1" rIns="90000" wrap="square" tIns="46800">
            <a:noAutofit/>
          </a:bodyPr>
          <a:lstStyle>
            <a:lvl1pPr indent="-228600" lvl="0" marL="457200" rtl="0" algn="l">
              <a:spcBef>
                <a:spcPts val="800"/>
              </a:spcBef>
              <a:spcAft>
                <a:spcPts val="0"/>
              </a:spcAft>
              <a:buSzPts val="2400"/>
              <a:buNone/>
              <a:defRPr b="1" sz="2400"/>
            </a:lvl1pPr>
            <a:lvl2pPr indent="-228600" lvl="1" marL="914400" rtl="0" algn="l">
              <a:spcBef>
                <a:spcPts val="700"/>
              </a:spcBef>
              <a:spcAft>
                <a:spcPts val="0"/>
              </a:spcAft>
              <a:buSzPts val="2000"/>
              <a:buNone/>
              <a:defRPr b="1" sz="2000"/>
            </a:lvl2pPr>
            <a:lvl3pPr indent="-228600" lvl="2" marL="1371600" rtl="0" algn="l">
              <a:spcBef>
                <a:spcPts val="600"/>
              </a:spcBef>
              <a:spcAft>
                <a:spcPts val="0"/>
              </a:spcAft>
              <a:buSzPts val="1800"/>
              <a:buNone/>
              <a:defRPr b="1" sz="1800"/>
            </a:lvl3pPr>
            <a:lvl4pPr indent="-228600" lvl="3" marL="1828800" rtl="0" algn="l">
              <a:spcBef>
                <a:spcPts val="500"/>
              </a:spcBef>
              <a:spcAft>
                <a:spcPts val="0"/>
              </a:spcAft>
              <a:buSzPts val="1600"/>
              <a:buNone/>
              <a:defRPr b="1" sz="1600"/>
            </a:lvl4pPr>
            <a:lvl5pPr indent="-228600" lvl="4" marL="2286000" rtl="0" algn="l">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0" name="Google Shape;120;p21"/>
          <p:cNvSpPr txBox="1"/>
          <p:nvPr>
            <p:ph idx="4" type="body"/>
          </p:nvPr>
        </p:nvSpPr>
        <p:spPr>
          <a:xfrm>
            <a:off x="4629150" y="2505075"/>
            <a:ext cx="3887700" cy="36846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a:lvl1pPr>
            <a:lvl2pPr indent="-228600" lvl="1" marL="914400" rtl="0" algn="l">
              <a:spcBef>
                <a:spcPts val="700"/>
              </a:spcBef>
              <a:spcAft>
                <a:spcPts val="0"/>
              </a:spcAft>
              <a:buSzPts val="1400"/>
              <a:buNone/>
              <a:defRPr/>
            </a:lvl2pPr>
            <a:lvl3pPr indent="-228600" lvl="2" marL="1371600" rtl="0" algn="l">
              <a:spcBef>
                <a:spcPts val="600"/>
              </a:spcBef>
              <a:spcAft>
                <a:spcPts val="0"/>
              </a:spcAft>
              <a:buSzPts val="1400"/>
              <a:buNone/>
              <a:defRPr/>
            </a:lvl3pPr>
            <a:lvl4pPr indent="-228600" lvl="3" marL="1828800" rtl="0" algn="l">
              <a:spcBef>
                <a:spcPts val="500"/>
              </a:spcBef>
              <a:spcAft>
                <a:spcPts val="0"/>
              </a:spcAft>
              <a:buSzPts val="1400"/>
              <a:buNone/>
              <a:defRPr/>
            </a:lvl4pPr>
            <a:lvl5pPr indent="-228600" lvl="4" marL="2286000" rtl="0" algn="l">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p21"/>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21"/>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 type="body"/>
          </p:nvPr>
        </p:nvSpPr>
        <p:spPr>
          <a:xfrm>
            <a:off x="457200" y="1600200"/>
            <a:ext cx="8218487" cy="45148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23" name="Google Shape;23;p3"/>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3" name="Shape 123"/>
        <p:cNvGrpSpPr/>
        <p:nvPr/>
      </p:nvGrpSpPr>
      <p:grpSpPr>
        <a:xfrm>
          <a:off x="0" y="0"/>
          <a:ext cx="0" cy="0"/>
          <a:chOff x="0" y="0"/>
          <a:chExt cx="0" cy="0"/>
        </a:xfrm>
      </p:grpSpPr>
      <p:sp>
        <p:nvSpPr>
          <p:cNvPr id="124" name="Google Shape;124;p22"/>
          <p:cNvSpPr txBox="1"/>
          <p:nvPr>
            <p:ph type="title"/>
          </p:nvPr>
        </p:nvSpPr>
        <p:spPr>
          <a:xfrm>
            <a:off x="457200" y="274637"/>
            <a:ext cx="8215200" cy="1128600"/>
          </a:xfrm>
          <a:prstGeom prst="rect">
            <a:avLst/>
          </a:prstGeom>
          <a:noFill/>
          <a:ln>
            <a:noFill/>
          </a:ln>
        </p:spPr>
        <p:txBody>
          <a:bodyPr anchorCtr="0" anchor="ctr" bIns="46800" lIns="90000" spcFirstLastPara="1" rIns="90000" wrap="square" tIns="468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 name="Google Shape;125;p22"/>
          <p:cNvSpPr txBox="1"/>
          <p:nvPr>
            <p:ph idx="1" type="body"/>
          </p:nvPr>
        </p:nvSpPr>
        <p:spPr>
          <a:xfrm>
            <a:off x="457200" y="1600200"/>
            <a:ext cx="4030800" cy="45117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a:lvl1pPr>
            <a:lvl2pPr indent="-228600" lvl="1" marL="914400" rtl="0" algn="l">
              <a:spcBef>
                <a:spcPts val="700"/>
              </a:spcBef>
              <a:spcAft>
                <a:spcPts val="0"/>
              </a:spcAft>
              <a:buSzPts val="1400"/>
              <a:buNone/>
              <a:defRPr/>
            </a:lvl2pPr>
            <a:lvl3pPr indent="-228600" lvl="2" marL="1371600" rtl="0" algn="l">
              <a:spcBef>
                <a:spcPts val="600"/>
              </a:spcBef>
              <a:spcAft>
                <a:spcPts val="0"/>
              </a:spcAft>
              <a:buSzPts val="1400"/>
              <a:buNone/>
              <a:defRPr/>
            </a:lvl3pPr>
            <a:lvl4pPr indent="-228600" lvl="3" marL="1828800" rtl="0" algn="l">
              <a:spcBef>
                <a:spcPts val="500"/>
              </a:spcBef>
              <a:spcAft>
                <a:spcPts val="0"/>
              </a:spcAft>
              <a:buSzPts val="1400"/>
              <a:buNone/>
              <a:defRPr/>
            </a:lvl4pPr>
            <a:lvl5pPr indent="-228600" lvl="4" marL="2286000" rtl="0" algn="l">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6" name="Google Shape;126;p22"/>
          <p:cNvSpPr txBox="1"/>
          <p:nvPr>
            <p:ph idx="2" type="body"/>
          </p:nvPr>
        </p:nvSpPr>
        <p:spPr>
          <a:xfrm>
            <a:off x="4640263" y="1600200"/>
            <a:ext cx="4032300" cy="45117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1400"/>
              <a:buNone/>
              <a:defRPr/>
            </a:lvl1pPr>
            <a:lvl2pPr indent="-228600" lvl="1" marL="914400" rtl="0" algn="l">
              <a:spcBef>
                <a:spcPts val="700"/>
              </a:spcBef>
              <a:spcAft>
                <a:spcPts val="0"/>
              </a:spcAft>
              <a:buSzPts val="1400"/>
              <a:buNone/>
              <a:defRPr/>
            </a:lvl2pPr>
            <a:lvl3pPr indent="-228600" lvl="2" marL="1371600" rtl="0" algn="l">
              <a:spcBef>
                <a:spcPts val="600"/>
              </a:spcBef>
              <a:spcAft>
                <a:spcPts val="0"/>
              </a:spcAft>
              <a:buSzPts val="1400"/>
              <a:buNone/>
              <a:defRPr/>
            </a:lvl3pPr>
            <a:lvl4pPr indent="-228600" lvl="3" marL="1828800" rtl="0" algn="l">
              <a:spcBef>
                <a:spcPts val="500"/>
              </a:spcBef>
              <a:spcAft>
                <a:spcPts val="0"/>
              </a:spcAft>
              <a:buSzPts val="1400"/>
              <a:buNone/>
              <a:defRPr/>
            </a:lvl4pPr>
            <a:lvl5pPr indent="-228600" lvl="4" marL="2286000" rtl="0" algn="l">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22"/>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2"/>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9" name="Shape 129"/>
        <p:cNvGrpSpPr/>
        <p:nvPr/>
      </p:nvGrpSpPr>
      <p:grpSpPr>
        <a:xfrm>
          <a:off x="0" y="0"/>
          <a:ext cx="0" cy="0"/>
          <a:chOff x="0" y="0"/>
          <a:chExt cx="0" cy="0"/>
        </a:xfrm>
      </p:grpSpPr>
      <p:sp>
        <p:nvSpPr>
          <p:cNvPr id="130" name="Google Shape;130;p23"/>
          <p:cNvSpPr txBox="1"/>
          <p:nvPr>
            <p:ph type="title"/>
          </p:nvPr>
        </p:nvSpPr>
        <p:spPr>
          <a:xfrm>
            <a:off x="623888" y="1709738"/>
            <a:ext cx="7886700" cy="2852700"/>
          </a:xfrm>
          <a:prstGeom prst="rect">
            <a:avLst/>
          </a:prstGeom>
          <a:noFill/>
          <a:ln>
            <a:noFill/>
          </a:ln>
        </p:spPr>
        <p:txBody>
          <a:bodyPr anchorCtr="0" anchor="b" bIns="46800" lIns="90000" spcFirstLastPara="1" rIns="90000" wrap="square" tIns="46800">
            <a:noAutofit/>
          </a:bodyPr>
          <a:lstStyle>
            <a:lvl1pPr lvl="0" rtl="0" algn="ctr">
              <a:spcBef>
                <a:spcPts val="0"/>
              </a:spcBef>
              <a:spcAft>
                <a:spcPts val="0"/>
              </a:spcAft>
              <a:buSzPts val="1400"/>
              <a:buNone/>
              <a:defRPr sz="6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1" name="Google Shape;131;p23"/>
          <p:cNvSpPr txBox="1"/>
          <p:nvPr>
            <p:ph idx="1" type="body"/>
          </p:nvPr>
        </p:nvSpPr>
        <p:spPr>
          <a:xfrm>
            <a:off x="623888" y="4589463"/>
            <a:ext cx="7886700" cy="1500300"/>
          </a:xfrm>
          <a:prstGeom prst="rect">
            <a:avLst/>
          </a:prstGeom>
          <a:noFill/>
          <a:ln>
            <a:noFill/>
          </a:ln>
        </p:spPr>
        <p:txBody>
          <a:bodyPr anchorCtr="0" anchor="t" bIns="46800" lIns="90000" spcFirstLastPara="1" rIns="90000" wrap="square" tIns="46800">
            <a:noAutofit/>
          </a:bodyPr>
          <a:lstStyle>
            <a:lvl1pPr indent="-228600" lvl="0" marL="457200" rtl="0" algn="l">
              <a:spcBef>
                <a:spcPts val="800"/>
              </a:spcBef>
              <a:spcAft>
                <a:spcPts val="0"/>
              </a:spcAft>
              <a:buSzPts val="2400"/>
              <a:buNone/>
              <a:defRPr sz="2400"/>
            </a:lvl1pPr>
            <a:lvl2pPr indent="-228600" lvl="1" marL="914400" rtl="0" algn="l">
              <a:spcBef>
                <a:spcPts val="700"/>
              </a:spcBef>
              <a:spcAft>
                <a:spcPts val="0"/>
              </a:spcAft>
              <a:buSzPts val="2000"/>
              <a:buNone/>
              <a:defRPr sz="2000"/>
            </a:lvl2pPr>
            <a:lvl3pPr indent="-228600" lvl="2" marL="1371600" rtl="0" algn="l">
              <a:spcBef>
                <a:spcPts val="600"/>
              </a:spcBef>
              <a:spcAft>
                <a:spcPts val="0"/>
              </a:spcAft>
              <a:buSzPts val="1800"/>
              <a:buNone/>
              <a:defRPr sz="1800"/>
            </a:lvl3pPr>
            <a:lvl4pPr indent="-228600" lvl="3" marL="1828800" rtl="0" algn="l">
              <a:spcBef>
                <a:spcPts val="500"/>
              </a:spcBef>
              <a:spcAft>
                <a:spcPts val="0"/>
              </a:spcAft>
              <a:buSzPts val="1600"/>
              <a:buNone/>
              <a:defRPr sz="1600"/>
            </a:lvl4pPr>
            <a:lvl5pPr indent="-228600" lvl="4" marL="2286000" rtl="0" algn="l">
              <a:spcBef>
                <a:spcPts val="500"/>
              </a:spcBef>
              <a:spcAft>
                <a:spcPts val="0"/>
              </a:spcAft>
              <a:buSzPts val="1600"/>
              <a:buNone/>
              <a:defRPr sz="1600"/>
            </a:lvl5pPr>
            <a:lvl6pPr indent="-228600" lvl="5" marL="2743200" rtl="0" algn="l">
              <a:lnSpc>
                <a:spcPct val="90000"/>
              </a:lnSpc>
              <a:spcBef>
                <a:spcPts val="500"/>
              </a:spcBef>
              <a:spcAft>
                <a:spcPts val="0"/>
              </a:spcAft>
              <a:buClr>
                <a:schemeClr val="dk1"/>
              </a:buClr>
              <a:buSzPts val="1600"/>
              <a:buNone/>
              <a:defRPr sz="1600"/>
            </a:lvl6pPr>
            <a:lvl7pPr indent="-228600" lvl="6" marL="3200400" rtl="0" algn="l">
              <a:lnSpc>
                <a:spcPct val="90000"/>
              </a:lnSpc>
              <a:spcBef>
                <a:spcPts val="500"/>
              </a:spcBef>
              <a:spcAft>
                <a:spcPts val="0"/>
              </a:spcAft>
              <a:buClr>
                <a:schemeClr val="dk1"/>
              </a:buClr>
              <a:buSzPts val="1600"/>
              <a:buNone/>
              <a:defRPr sz="1600"/>
            </a:lvl7pPr>
            <a:lvl8pPr indent="-228600" lvl="7" marL="3657600" rtl="0" algn="l">
              <a:lnSpc>
                <a:spcPct val="90000"/>
              </a:lnSpc>
              <a:spcBef>
                <a:spcPts val="500"/>
              </a:spcBef>
              <a:spcAft>
                <a:spcPts val="0"/>
              </a:spcAft>
              <a:buClr>
                <a:schemeClr val="dk1"/>
              </a:buClr>
              <a:buSzPts val="1600"/>
              <a:buNone/>
              <a:defRPr sz="1600"/>
            </a:lvl8pPr>
            <a:lvl9pPr indent="-228600" lvl="8" marL="4114800" rtl="0" algn="l">
              <a:lnSpc>
                <a:spcPct val="90000"/>
              </a:lnSpc>
              <a:spcBef>
                <a:spcPts val="500"/>
              </a:spcBef>
              <a:spcAft>
                <a:spcPts val="0"/>
              </a:spcAft>
              <a:buClr>
                <a:schemeClr val="dk1"/>
              </a:buClr>
              <a:buSzPts val="1600"/>
              <a:buNone/>
              <a:defRPr sz="1600"/>
            </a:lvl9pPr>
          </a:lstStyle>
          <a:p/>
        </p:txBody>
      </p:sp>
      <p:sp>
        <p:nvSpPr>
          <p:cNvPr id="132" name="Google Shape;132;p23"/>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3"/>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24"/>
          <p:cNvSpPr txBox="1"/>
          <p:nvPr>
            <p:ph type="ctrTitle"/>
          </p:nvPr>
        </p:nvSpPr>
        <p:spPr>
          <a:xfrm>
            <a:off x="1143000" y="1122363"/>
            <a:ext cx="6858000" cy="2387700"/>
          </a:xfrm>
          <a:prstGeom prst="rect">
            <a:avLst/>
          </a:prstGeom>
          <a:noFill/>
          <a:ln>
            <a:noFill/>
          </a:ln>
        </p:spPr>
        <p:txBody>
          <a:bodyPr anchorCtr="0" anchor="b" bIns="46800" lIns="90000" spcFirstLastPara="1" rIns="90000" wrap="square" tIns="46800">
            <a:noAutofit/>
          </a:bodyPr>
          <a:lstStyle>
            <a:lvl1pPr lvl="0" rtl="0" algn="ctr">
              <a:spcBef>
                <a:spcPts val="0"/>
              </a:spcBef>
              <a:spcAft>
                <a:spcPts val="0"/>
              </a:spcAft>
              <a:buSzPts val="1400"/>
              <a:buNone/>
              <a:defRPr sz="6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6" name="Google Shape;136;p24"/>
          <p:cNvSpPr txBox="1"/>
          <p:nvPr>
            <p:ph idx="1" type="subTitle"/>
          </p:nvPr>
        </p:nvSpPr>
        <p:spPr>
          <a:xfrm>
            <a:off x="1143000" y="3602038"/>
            <a:ext cx="6858000" cy="1655700"/>
          </a:xfrm>
          <a:prstGeom prst="rect">
            <a:avLst/>
          </a:prstGeom>
          <a:noFill/>
          <a:ln>
            <a:noFill/>
          </a:ln>
        </p:spPr>
        <p:txBody>
          <a:bodyPr anchorCtr="0" anchor="t" bIns="46800" lIns="90000" spcFirstLastPara="1" rIns="90000" wrap="square" tIns="46800">
            <a:noAutofit/>
          </a:bodyPr>
          <a:lstStyle>
            <a:lvl1pPr lvl="0" rtl="0" algn="ctr">
              <a:spcBef>
                <a:spcPts val="800"/>
              </a:spcBef>
              <a:spcAft>
                <a:spcPts val="0"/>
              </a:spcAft>
              <a:buSzPts val="2400"/>
              <a:buNone/>
              <a:defRPr sz="2400"/>
            </a:lvl1pPr>
            <a:lvl2pPr lvl="1" rtl="0" algn="ctr">
              <a:spcBef>
                <a:spcPts val="700"/>
              </a:spcBef>
              <a:spcAft>
                <a:spcPts val="0"/>
              </a:spcAft>
              <a:buSzPts val="2000"/>
              <a:buNone/>
              <a:defRPr sz="2000"/>
            </a:lvl2pPr>
            <a:lvl3pPr lvl="2" rtl="0" algn="ctr">
              <a:spcBef>
                <a:spcPts val="600"/>
              </a:spcBef>
              <a:spcAft>
                <a:spcPts val="0"/>
              </a:spcAft>
              <a:buSzPts val="1800"/>
              <a:buNone/>
              <a:defRPr sz="1800"/>
            </a:lvl3pPr>
            <a:lvl4pPr lvl="3" rtl="0" algn="ctr">
              <a:spcBef>
                <a:spcPts val="500"/>
              </a:spcBef>
              <a:spcAft>
                <a:spcPts val="0"/>
              </a:spcAft>
              <a:buSzPts val="1600"/>
              <a:buNone/>
              <a:defRPr sz="1600"/>
            </a:lvl4pPr>
            <a:lvl5pPr lvl="4" rtl="0" algn="ctr">
              <a:spcBef>
                <a:spcPts val="500"/>
              </a:spcBef>
              <a:spcAft>
                <a:spcPts val="0"/>
              </a:spcAft>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37" name="Google Shape;137;p24"/>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4"/>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
          <p:cNvSpPr txBox="1"/>
          <p:nvPr>
            <p:ph type="title"/>
          </p:nvPr>
        </p:nvSpPr>
        <p:spPr>
          <a:xfrm rot="5400000">
            <a:off x="4728370" y="2167732"/>
            <a:ext cx="5840412" cy="2054225"/>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4"/>
          <p:cNvSpPr txBox="1"/>
          <p:nvPr>
            <p:ph idx="1" type="body"/>
          </p:nvPr>
        </p:nvSpPr>
        <p:spPr>
          <a:xfrm rot="5400000">
            <a:off x="542925" y="188912"/>
            <a:ext cx="5840412" cy="601186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28" name="Google Shape;28;p4"/>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
          <p:cNvSpPr txBox="1"/>
          <p:nvPr>
            <p:ph idx="1" type="body"/>
          </p:nvPr>
        </p:nvSpPr>
        <p:spPr>
          <a:xfrm rot="5400000">
            <a:off x="2309018" y="-251619"/>
            <a:ext cx="4514850" cy="82184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33" name="Google Shape;33;p5"/>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6"/>
          <p:cNvSpPr/>
          <p:nvPr>
            <p:ph idx="2" type="pic"/>
          </p:nvPr>
        </p:nvSpPr>
        <p:spPr>
          <a:xfrm>
            <a:off x="1792288" y="612775"/>
            <a:ext cx="5486400" cy="4114800"/>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6pPr>
            <a:lvl7pPr lvl="6"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7pPr>
            <a:lvl8pPr lvl="7"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8pPr>
            <a:lvl9pPr lvl="8"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9pPr>
          </a:lstStyle>
          <a:p/>
        </p:txBody>
      </p:sp>
      <p:sp>
        <p:nvSpPr>
          <p:cNvPr id="38" name="Google Shape;38;p6"/>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1400"/>
            </a:lvl1pPr>
            <a:lvl2pPr indent="-228600" lvl="1" marL="914400" algn="l">
              <a:lnSpc>
                <a:spcPct val="100000"/>
              </a:lnSpc>
              <a:spcBef>
                <a:spcPts val="7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39" name="Google Shape;39;p6"/>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1" name="Shape 41"/>
        <p:cNvGrpSpPr/>
        <p:nvPr/>
      </p:nvGrpSpPr>
      <p:grpSpPr>
        <a:xfrm>
          <a:off x="0" y="0"/>
          <a:ext cx="0" cy="0"/>
          <a:chOff x="0" y="0"/>
          <a:chExt cx="0" cy="0"/>
        </a:xfrm>
      </p:grpSpPr>
      <p:sp>
        <p:nvSpPr>
          <p:cNvPr id="42" name="Google Shape;42;p7"/>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228600" lvl="5" marL="2743200" algn="l">
              <a:lnSpc>
                <a:spcPct val="100000"/>
              </a:lnSpc>
              <a:spcBef>
                <a:spcPts val="500"/>
              </a:spcBef>
              <a:spcAft>
                <a:spcPts val="0"/>
              </a:spcAft>
              <a:buSzPts val="1400"/>
              <a:buNone/>
              <a:defRPr sz="2000"/>
            </a:lvl6pPr>
            <a:lvl7pPr indent="-228600" lvl="6" marL="3200400" algn="l">
              <a:lnSpc>
                <a:spcPct val="100000"/>
              </a:lnSpc>
              <a:spcBef>
                <a:spcPts val="500"/>
              </a:spcBef>
              <a:spcAft>
                <a:spcPts val="0"/>
              </a:spcAft>
              <a:buSzPts val="1400"/>
              <a:buNone/>
              <a:defRPr sz="2000"/>
            </a:lvl7pPr>
            <a:lvl8pPr indent="-228600" lvl="7" marL="3657600" algn="l">
              <a:lnSpc>
                <a:spcPct val="100000"/>
              </a:lnSpc>
              <a:spcBef>
                <a:spcPts val="500"/>
              </a:spcBef>
              <a:spcAft>
                <a:spcPts val="0"/>
              </a:spcAft>
              <a:buSzPts val="1400"/>
              <a:buNone/>
              <a:defRPr sz="2000"/>
            </a:lvl8pPr>
            <a:lvl9pPr indent="-228600" lvl="8" marL="4114800" algn="l">
              <a:lnSpc>
                <a:spcPct val="100000"/>
              </a:lnSpc>
              <a:spcBef>
                <a:spcPts val="500"/>
              </a:spcBef>
              <a:spcAft>
                <a:spcPts val="0"/>
              </a:spcAft>
              <a:buSzPts val="1400"/>
              <a:buNone/>
              <a:defRPr sz="2000"/>
            </a:lvl9pPr>
          </a:lstStyle>
          <a:p/>
        </p:txBody>
      </p:sp>
      <p:sp>
        <p:nvSpPr>
          <p:cNvPr id="44" name="Google Shape;44;p7"/>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1400"/>
            </a:lvl1pPr>
            <a:lvl2pPr indent="-228600" lvl="1" marL="914400" algn="l">
              <a:lnSpc>
                <a:spcPct val="100000"/>
              </a:lnSpc>
              <a:spcBef>
                <a:spcPts val="7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45" name="Google Shape;45;p7"/>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8"/>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274638"/>
            <a:ext cx="8229600" cy="11430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4" name="Google Shape;54;p9"/>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400"/>
            </a:lvl1pPr>
            <a:lvl2pPr indent="-228600" lvl="1" marL="914400" algn="l">
              <a:lnSpc>
                <a:spcPct val="100000"/>
              </a:lnSpc>
              <a:spcBef>
                <a:spcPts val="700"/>
              </a:spcBef>
              <a:spcAft>
                <a:spcPts val="0"/>
              </a:spcAft>
              <a:buSzPts val="1400"/>
              <a:buNone/>
              <a:defRPr sz="2000"/>
            </a:lvl2pPr>
            <a:lvl3pPr indent="-228600" lvl="2" marL="1371600" algn="l">
              <a:lnSpc>
                <a:spcPct val="100000"/>
              </a:lnSpc>
              <a:spcBef>
                <a:spcPts val="600"/>
              </a:spcBef>
              <a:spcAft>
                <a:spcPts val="0"/>
              </a:spcAft>
              <a:buSzPts val="1400"/>
              <a:buNone/>
              <a:defRPr sz="1800"/>
            </a:lvl3pPr>
            <a:lvl4pPr indent="-228600" lvl="3" marL="1828800" algn="l">
              <a:lnSpc>
                <a:spcPct val="100000"/>
              </a:lnSpc>
              <a:spcBef>
                <a:spcPts val="500"/>
              </a:spcBef>
              <a:spcAft>
                <a:spcPts val="0"/>
              </a:spcAft>
              <a:buSzPts val="1400"/>
              <a:buNone/>
              <a:defRPr sz="1600"/>
            </a:lvl4pPr>
            <a:lvl5pPr indent="-228600" lvl="4" marL="2286000" algn="l">
              <a:lnSpc>
                <a:spcPct val="100000"/>
              </a:lnSpc>
              <a:spcBef>
                <a:spcPts val="500"/>
              </a:spcBef>
              <a:spcAft>
                <a:spcPts val="0"/>
              </a:spcAft>
              <a:buSzPts val="1400"/>
              <a:buNone/>
              <a:defRPr sz="1600"/>
            </a:lvl5pPr>
            <a:lvl6pPr indent="-228600" lvl="5" marL="2743200" algn="l">
              <a:lnSpc>
                <a:spcPct val="100000"/>
              </a:lnSpc>
              <a:spcBef>
                <a:spcPts val="500"/>
              </a:spcBef>
              <a:spcAft>
                <a:spcPts val="0"/>
              </a:spcAft>
              <a:buSzPts val="1400"/>
              <a:buNone/>
              <a:defRPr sz="1600"/>
            </a:lvl6pPr>
            <a:lvl7pPr indent="-228600" lvl="6" marL="3200400" algn="l">
              <a:lnSpc>
                <a:spcPct val="100000"/>
              </a:lnSpc>
              <a:spcBef>
                <a:spcPts val="500"/>
              </a:spcBef>
              <a:spcAft>
                <a:spcPts val="0"/>
              </a:spcAft>
              <a:buSzPts val="1400"/>
              <a:buNone/>
              <a:defRPr sz="1600"/>
            </a:lvl7pPr>
            <a:lvl8pPr indent="-228600" lvl="7" marL="3657600" algn="l">
              <a:lnSpc>
                <a:spcPct val="100000"/>
              </a:lnSpc>
              <a:spcBef>
                <a:spcPts val="500"/>
              </a:spcBef>
              <a:spcAft>
                <a:spcPts val="0"/>
              </a:spcAft>
              <a:buSzPts val="1400"/>
              <a:buNone/>
              <a:defRPr sz="1600"/>
            </a:lvl8pPr>
            <a:lvl9pPr indent="-228600" lvl="8" marL="4114800" algn="l">
              <a:lnSpc>
                <a:spcPct val="100000"/>
              </a:lnSpc>
              <a:spcBef>
                <a:spcPts val="500"/>
              </a:spcBef>
              <a:spcAft>
                <a:spcPts val="0"/>
              </a:spcAft>
              <a:buSzPts val="1400"/>
              <a:buNone/>
              <a:defRPr sz="1600"/>
            </a:lvl9pPr>
          </a:lstStyle>
          <a:p/>
        </p:txBody>
      </p:sp>
      <p:sp>
        <p:nvSpPr>
          <p:cNvPr id="55" name="Google Shape;55;p9"/>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6" name="Google Shape;56;p9"/>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400"/>
            </a:lvl1pPr>
            <a:lvl2pPr indent="-228600" lvl="1" marL="914400" algn="l">
              <a:lnSpc>
                <a:spcPct val="100000"/>
              </a:lnSpc>
              <a:spcBef>
                <a:spcPts val="700"/>
              </a:spcBef>
              <a:spcAft>
                <a:spcPts val="0"/>
              </a:spcAft>
              <a:buSzPts val="1400"/>
              <a:buNone/>
              <a:defRPr sz="2000"/>
            </a:lvl2pPr>
            <a:lvl3pPr indent="-228600" lvl="2" marL="1371600" algn="l">
              <a:lnSpc>
                <a:spcPct val="100000"/>
              </a:lnSpc>
              <a:spcBef>
                <a:spcPts val="600"/>
              </a:spcBef>
              <a:spcAft>
                <a:spcPts val="0"/>
              </a:spcAft>
              <a:buSzPts val="1400"/>
              <a:buNone/>
              <a:defRPr sz="1800"/>
            </a:lvl3pPr>
            <a:lvl4pPr indent="-228600" lvl="3" marL="1828800" algn="l">
              <a:lnSpc>
                <a:spcPct val="100000"/>
              </a:lnSpc>
              <a:spcBef>
                <a:spcPts val="500"/>
              </a:spcBef>
              <a:spcAft>
                <a:spcPts val="0"/>
              </a:spcAft>
              <a:buSzPts val="1400"/>
              <a:buNone/>
              <a:defRPr sz="1600"/>
            </a:lvl4pPr>
            <a:lvl5pPr indent="-228600" lvl="4" marL="2286000" algn="l">
              <a:lnSpc>
                <a:spcPct val="100000"/>
              </a:lnSpc>
              <a:spcBef>
                <a:spcPts val="500"/>
              </a:spcBef>
              <a:spcAft>
                <a:spcPts val="0"/>
              </a:spcAft>
              <a:buSzPts val="1400"/>
              <a:buNone/>
              <a:defRPr sz="1600"/>
            </a:lvl5pPr>
            <a:lvl6pPr indent="-228600" lvl="5" marL="2743200" algn="l">
              <a:lnSpc>
                <a:spcPct val="100000"/>
              </a:lnSpc>
              <a:spcBef>
                <a:spcPts val="500"/>
              </a:spcBef>
              <a:spcAft>
                <a:spcPts val="0"/>
              </a:spcAft>
              <a:buSzPts val="1400"/>
              <a:buNone/>
              <a:defRPr sz="1600"/>
            </a:lvl6pPr>
            <a:lvl7pPr indent="-228600" lvl="6" marL="3200400" algn="l">
              <a:lnSpc>
                <a:spcPct val="100000"/>
              </a:lnSpc>
              <a:spcBef>
                <a:spcPts val="500"/>
              </a:spcBef>
              <a:spcAft>
                <a:spcPts val="0"/>
              </a:spcAft>
              <a:buSzPts val="1400"/>
              <a:buNone/>
              <a:defRPr sz="1600"/>
            </a:lvl7pPr>
            <a:lvl8pPr indent="-228600" lvl="7" marL="3657600" algn="l">
              <a:lnSpc>
                <a:spcPct val="100000"/>
              </a:lnSpc>
              <a:spcBef>
                <a:spcPts val="500"/>
              </a:spcBef>
              <a:spcAft>
                <a:spcPts val="0"/>
              </a:spcAft>
              <a:buSzPts val="1400"/>
              <a:buNone/>
              <a:defRPr sz="1600"/>
            </a:lvl8pPr>
            <a:lvl9pPr indent="-228600" lvl="8" marL="4114800" algn="l">
              <a:lnSpc>
                <a:spcPct val="100000"/>
              </a:lnSpc>
              <a:spcBef>
                <a:spcPts val="500"/>
              </a:spcBef>
              <a:spcAft>
                <a:spcPts val="0"/>
              </a:spcAft>
              <a:buSzPts val="1400"/>
              <a:buNone/>
              <a:defRPr sz="1600"/>
            </a:lvl9pPr>
          </a:lstStyle>
          <a:p/>
        </p:txBody>
      </p:sp>
      <p:sp>
        <p:nvSpPr>
          <p:cNvPr id="57" name="Google Shape;57;p9"/>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0"/>
          <p:cNvSpPr txBox="1"/>
          <p:nvPr>
            <p:ph idx="1" type="body"/>
          </p:nvPr>
        </p:nvSpPr>
        <p:spPr>
          <a:xfrm>
            <a:off x="457200" y="1600200"/>
            <a:ext cx="4032250" cy="45148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800"/>
            </a:lvl1pPr>
            <a:lvl2pPr indent="-228600" lvl="1" marL="914400" algn="l">
              <a:lnSpc>
                <a:spcPct val="100000"/>
              </a:lnSpc>
              <a:spcBef>
                <a:spcPts val="700"/>
              </a:spcBef>
              <a:spcAft>
                <a:spcPts val="0"/>
              </a:spcAft>
              <a:buSzPts val="1400"/>
              <a:buNone/>
              <a:defRPr sz="2400"/>
            </a:lvl2pPr>
            <a:lvl3pPr indent="-228600" lvl="2" marL="1371600" algn="l">
              <a:lnSpc>
                <a:spcPct val="100000"/>
              </a:lnSpc>
              <a:spcBef>
                <a:spcPts val="600"/>
              </a:spcBef>
              <a:spcAft>
                <a:spcPts val="0"/>
              </a:spcAft>
              <a:buSzPts val="1400"/>
              <a:buNone/>
              <a:defRPr sz="2000"/>
            </a:lvl3pPr>
            <a:lvl4pPr indent="-228600" lvl="3" marL="1828800" algn="l">
              <a:lnSpc>
                <a:spcPct val="100000"/>
              </a:lnSpc>
              <a:spcBef>
                <a:spcPts val="500"/>
              </a:spcBef>
              <a:spcAft>
                <a:spcPts val="0"/>
              </a:spcAft>
              <a:buSzPts val="1400"/>
              <a:buNone/>
              <a:defRPr sz="1800"/>
            </a:lvl4pPr>
            <a:lvl5pPr indent="-228600" lvl="4" marL="2286000" algn="l">
              <a:lnSpc>
                <a:spcPct val="100000"/>
              </a:lnSpc>
              <a:spcBef>
                <a:spcPts val="500"/>
              </a:spcBef>
              <a:spcAft>
                <a:spcPts val="0"/>
              </a:spcAft>
              <a:buSzPts val="1400"/>
              <a:buNone/>
              <a:defRPr sz="1800"/>
            </a:lvl5pPr>
            <a:lvl6pPr indent="-228600" lvl="5" marL="2743200" algn="l">
              <a:lnSpc>
                <a:spcPct val="100000"/>
              </a:lnSpc>
              <a:spcBef>
                <a:spcPts val="500"/>
              </a:spcBef>
              <a:spcAft>
                <a:spcPts val="0"/>
              </a:spcAft>
              <a:buSzPts val="1400"/>
              <a:buNone/>
              <a:defRPr sz="1800"/>
            </a:lvl6pPr>
            <a:lvl7pPr indent="-228600" lvl="6" marL="3200400" algn="l">
              <a:lnSpc>
                <a:spcPct val="100000"/>
              </a:lnSpc>
              <a:spcBef>
                <a:spcPts val="500"/>
              </a:spcBef>
              <a:spcAft>
                <a:spcPts val="0"/>
              </a:spcAft>
              <a:buSzPts val="1400"/>
              <a:buNone/>
              <a:defRPr sz="1800"/>
            </a:lvl7pPr>
            <a:lvl8pPr indent="-228600" lvl="7" marL="3657600" algn="l">
              <a:lnSpc>
                <a:spcPct val="100000"/>
              </a:lnSpc>
              <a:spcBef>
                <a:spcPts val="500"/>
              </a:spcBef>
              <a:spcAft>
                <a:spcPts val="0"/>
              </a:spcAft>
              <a:buSzPts val="1400"/>
              <a:buNone/>
              <a:defRPr sz="1800"/>
            </a:lvl8pPr>
            <a:lvl9pPr indent="-228600" lvl="8" marL="4114800" algn="l">
              <a:lnSpc>
                <a:spcPct val="100000"/>
              </a:lnSpc>
              <a:spcBef>
                <a:spcPts val="500"/>
              </a:spcBef>
              <a:spcAft>
                <a:spcPts val="0"/>
              </a:spcAft>
              <a:buSzPts val="1400"/>
              <a:buNone/>
              <a:defRPr sz="1800"/>
            </a:lvl9pPr>
          </a:lstStyle>
          <a:p/>
        </p:txBody>
      </p:sp>
      <p:sp>
        <p:nvSpPr>
          <p:cNvPr id="62" name="Google Shape;62;p10"/>
          <p:cNvSpPr txBox="1"/>
          <p:nvPr>
            <p:ph idx="2" type="body"/>
          </p:nvPr>
        </p:nvSpPr>
        <p:spPr>
          <a:xfrm>
            <a:off x="4641850" y="1600200"/>
            <a:ext cx="4033838" cy="45148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800"/>
            </a:lvl1pPr>
            <a:lvl2pPr indent="-228600" lvl="1" marL="914400" algn="l">
              <a:lnSpc>
                <a:spcPct val="100000"/>
              </a:lnSpc>
              <a:spcBef>
                <a:spcPts val="700"/>
              </a:spcBef>
              <a:spcAft>
                <a:spcPts val="0"/>
              </a:spcAft>
              <a:buSzPts val="1400"/>
              <a:buNone/>
              <a:defRPr sz="2400"/>
            </a:lvl2pPr>
            <a:lvl3pPr indent="-228600" lvl="2" marL="1371600" algn="l">
              <a:lnSpc>
                <a:spcPct val="100000"/>
              </a:lnSpc>
              <a:spcBef>
                <a:spcPts val="600"/>
              </a:spcBef>
              <a:spcAft>
                <a:spcPts val="0"/>
              </a:spcAft>
              <a:buSzPts val="1400"/>
              <a:buNone/>
              <a:defRPr sz="2000"/>
            </a:lvl3pPr>
            <a:lvl4pPr indent="-228600" lvl="3" marL="1828800" algn="l">
              <a:lnSpc>
                <a:spcPct val="100000"/>
              </a:lnSpc>
              <a:spcBef>
                <a:spcPts val="500"/>
              </a:spcBef>
              <a:spcAft>
                <a:spcPts val="0"/>
              </a:spcAft>
              <a:buSzPts val="1400"/>
              <a:buNone/>
              <a:defRPr sz="1800"/>
            </a:lvl4pPr>
            <a:lvl5pPr indent="-228600" lvl="4" marL="2286000" algn="l">
              <a:lnSpc>
                <a:spcPct val="100000"/>
              </a:lnSpc>
              <a:spcBef>
                <a:spcPts val="500"/>
              </a:spcBef>
              <a:spcAft>
                <a:spcPts val="0"/>
              </a:spcAft>
              <a:buSzPts val="1400"/>
              <a:buNone/>
              <a:defRPr sz="1800"/>
            </a:lvl5pPr>
            <a:lvl6pPr indent="-228600" lvl="5" marL="2743200" algn="l">
              <a:lnSpc>
                <a:spcPct val="100000"/>
              </a:lnSpc>
              <a:spcBef>
                <a:spcPts val="500"/>
              </a:spcBef>
              <a:spcAft>
                <a:spcPts val="0"/>
              </a:spcAft>
              <a:buSzPts val="1400"/>
              <a:buNone/>
              <a:defRPr sz="1800"/>
            </a:lvl6pPr>
            <a:lvl7pPr indent="-228600" lvl="6" marL="3200400" algn="l">
              <a:lnSpc>
                <a:spcPct val="100000"/>
              </a:lnSpc>
              <a:spcBef>
                <a:spcPts val="500"/>
              </a:spcBef>
              <a:spcAft>
                <a:spcPts val="0"/>
              </a:spcAft>
              <a:buSzPts val="1400"/>
              <a:buNone/>
              <a:defRPr sz="1800"/>
            </a:lvl7pPr>
            <a:lvl8pPr indent="-228600" lvl="7" marL="3657600" algn="l">
              <a:lnSpc>
                <a:spcPct val="100000"/>
              </a:lnSpc>
              <a:spcBef>
                <a:spcPts val="500"/>
              </a:spcBef>
              <a:spcAft>
                <a:spcPts val="0"/>
              </a:spcAft>
              <a:buSzPts val="1400"/>
              <a:buNone/>
              <a:defRPr sz="1800"/>
            </a:lvl8pPr>
            <a:lvl9pPr indent="-228600" lvl="8" marL="4114800" algn="l">
              <a:lnSpc>
                <a:spcPct val="100000"/>
              </a:lnSpc>
              <a:spcBef>
                <a:spcPts val="500"/>
              </a:spcBef>
              <a:spcAft>
                <a:spcPts val="0"/>
              </a:spcAft>
              <a:buSzPts val="1400"/>
              <a:buNone/>
              <a:defRPr sz="1800"/>
            </a:lvl9pPr>
          </a:lstStyle>
          <a:p/>
        </p:txBody>
      </p:sp>
      <p:sp>
        <p:nvSpPr>
          <p:cNvPr id="63" name="Google Shape;63;p10"/>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9pPr>
          </a:lstStyle>
          <a:p/>
        </p:txBody>
      </p:sp>
      <p:sp>
        <p:nvSpPr>
          <p:cNvPr id="13" name="Google Shape;13;p1"/>
          <p:cNvSpPr txBox="1"/>
          <p:nvPr>
            <p:ph idx="1" type="body"/>
          </p:nvPr>
        </p:nvSpPr>
        <p:spPr>
          <a:xfrm>
            <a:off x="457200" y="1600200"/>
            <a:ext cx="8218487" cy="451485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9pPr>
          </a:lstStyle>
          <a:p/>
        </p:txBody>
      </p:sp>
      <p:sp>
        <p:nvSpPr>
          <p:cNvPr id="14" name="Google Shape;14;p1"/>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5" name="Google Shape;15;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1"/>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7"/>
            <a:ext cx="8215200" cy="1128600"/>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77" name="Google Shape;77;p13"/>
          <p:cNvSpPr txBox="1"/>
          <p:nvPr>
            <p:ph idx="1" type="body"/>
          </p:nvPr>
        </p:nvSpPr>
        <p:spPr>
          <a:xfrm>
            <a:off x="457200" y="1600200"/>
            <a:ext cx="8215200" cy="4511700"/>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800"/>
              </a:spcBef>
              <a:spcAft>
                <a:spcPts val="0"/>
              </a:spcAft>
              <a:buSzPts val="1400"/>
              <a:buNone/>
              <a:defRPr b="0" i="0" sz="3200" u="none" cap="none" strike="noStrike">
                <a:solidFill>
                  <a:srgbClr val="000000"/>
                </a:solidFill>
                <a:latin typeface="Calibri"/>
                <a:ea typeface="Calibri"/>
                <a:cs typeface="Calibri"/>
                <a:sym typeface="Calibri"/>
              </a:defRPr>
            </a:lvl1pPr>
            <a:lvl2pPr indent="-228600" lvl="1" marL="914400" marR="0" rtl="0" algn="l">
              <a:spcBef>
                <a:spcPts val="700"/>
              </a:spcBef>
              <a:spcAft>
                <a:spcPts val="0"/>
              </a:spcAft>
              <a:buSzPts val="1400"/>
              <a:buNone/>
              <a:defRPr b="0" i="0" sz="2800" u="none" cap="none" strike="noStrike">
                <a:solidFill>
                  <a:srgbClr val="000000"/>
                </a:solidFill>
                <a:latin typeface="Calibri"/>
                <a:ea typeface="Calibri"/>
                <a:cs typeface="Calibri"/>
                <a:sym typeface="Calibri"/>
              </a:defRPr>
            </a:lvl2pPr>
            <a:lvl3pPr indent="-228600" lvl="2" marL="1371600" marR="0" rtl="0" algn="l">
              <a:spcBef>
                <a:spcPts val="600"/>
              </a:spcBef>
              <a:spcAft>
                <a:spcPts val="0"/>
              </a:spcAft>
              <a:buSzPts val="1400"/>
              <a:buNone/>
              <a:defRPr b="0" i="0" sz="2400" u="none" cap="none" strike="noStrike">
                <a:solidFill>
                  <a:srgbClr val="000000"/>
                </a:solidFill>
                <a:latin typeface="Calibri"/>
                <a:ea typeface="Calibri"/>
                <a:cs typeface="Calibri"/>
                <a:sym typeface="Calibri"/>
              </a:defRPr>
            </a:lvl3pPr>
            <a:lvl4pPr indent="-228600" lvl="3" marL="18288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4pPr>
            <a:lvl5pPr indent="-228600" lvl="4" marL="22860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3"/>
          <p:cNvSpPr txBox="1"/>
          <p:nvPr>
            <p:ph idx="10" type="dt"/>
          </p:nvPr>
        </p:nvSpPr>
        <p:spPr>
          <a:xfrm>
            <a:off x="457200" y="6356350"/>
            <a:ext cx="2119200" cy="350700"/>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9" name="Google Shape;79;p13"/>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80" name="Google Shape;80;p13"/>
          <p:cNvSpPr txBox="1"/>
          <p:nvPr>
            <p:ph idx="12" type="sldNum"/>
          </p:nvPr>
        </p:nvSpPr>
        <p:spPr>
          <a:xfrm>
            <a:off x="6553200" y="6356350"/>
            <a:ext cx="2119200" cy="350700"/>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nvSpPr>
        <p:spPr>
          <a:xfrm>
            <a:off x="914400" y="4572000"/>
            <a:ext cx="7239000" cy="1755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Department of Computer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Sardar Patel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(Autonomous Institute Affiliated to Mumbai University)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Munshi Nagar, Andheri(W), Mumbai-400058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2019-2020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00000"/>
              </a:buClr>
              <a:buSzPts val="1800"/>
              <a:buFont typeface="Times New Roman"/>
              <a:buNone/>
            </a:pPr>
            <a:r>
              <a:rPr b="1"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44" name="Google Shape;144;p25"/>
          <p:cNvSpPr txBox="1"/>
          <p:nvPr/>
        </p:nvSpPr>
        <p:spPr>
          <a:xfrm>
            <a:off x="2203450" y="457200"/>
            <a:ext cx="4918200" cy="25623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Bachelor of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1800"/>
              <a:buFont typeface="Times New Roman"/>
              <a:buNone/>
            </a:pPr>
            <a:r>
              <a:rPr b="0"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 Project Presentation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Calibri"/>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2400"/>
              <a:buFont typeface="Calibri"/>
              <a:buNone/>
            </a:pPr>
            <a:r>
              <a:t/>
            </a:r>
            <a:endParaRPr b="1"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145" name="Google Shape;145;p25"/>
          <p:cNvPicPr preferRelativeResize="0"/>
          <p:nvPr/>
        </p:nvPicPr>
        <p:blipFill rotWithShape="1">
          <a:blip r:embed="rId3">
            <a:alphaModFix/>
          </a:blip>
          <a:srcRect b="0" l="0" r="0" t="0"/>
          <a:stretch/>
        </p:blipFill>
        <p:spPr>
          <a:xfrm>
            <a:off x="3810000" y="2514600"/>
            <a:ext cx="1565275" cy="1576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aphicFrame>
        <p:nvGraphicFramePr>
          <p:cNvPr id="213" name="Google Shape;213;p34"/>
          <p:cNvGraphicFramePr/>
          <p:nvPr/>
        </p:nvGraphicFramePr>
        <p:xfrm>
          <a:off x="144125" y="277975"/>
          <a:ext cx="3000000" cy="3000000"/>
        </p:xfrm>
        <a:graphic>
          <a:graphicData uri="http://schemas.openxmlformats.org/drawingml/2006/table">
            <a:tbl>
              <a:tblPr>
                <a:noFill/>
                <a:tableStyleId>{323CD646-7892-44B0-A2A0-482F2D21E5A9}</a:tableStyleId>
              </a:tblPr>
              <a:tblGrid>
                <a:gridCol w="802800"/>
                <a:gridCol w="2129325"/>
                <a:gridCol w="2036425"/>
                <a:gridCol w="1917075"/>
                <a:gridCol w="1970125"/>
              </a:tblGrid>
              <a:tr h="827275">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a:t>
                      </a:r>
                      <a:endParaRPr b="1"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NO.</a:t>
                      </a:r>
                      <a:endParaRPr b="1" sz="1300" u="none" cap="none" strike="noStrike">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 DETAILS</a:t>
                      </a:r>
                      <a:endParaRPr b="1" sz="1300" u="none" cap="none" strike="noStrike">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OBJECTIVE</a:t>
                      </a:r>
                      <a:endParaRPr b="1" sz="1300" u="none" cap="none" strike="noStrike">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METHODS USED</a:t>
                      </a:r>
                      <a:endParaRPr b="1" sz="1300" u="none" cap="none" strike="noStrike">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OBSERVATION</a:t>
                      </a:r>
                      <a:endParaRPr b="1" sz="1300" u="none" cap="none" strike="noStrike">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833000">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12</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A review: Crime analysis using data mining techniques and algorithms, 2017</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A review of different data </a:t>
                      </a:r>
                      <a:r>
                        <a:rPr lang="en-US" sz="1300">
                          <a:latin typeface="Times New Roman"/>
                          <a:ea typeface="Times New Roman"/>
                          <a:cs typeface="Times New Roman"/>
                          <a:sym typeface="Times New Roman"/>
                        </a:rPr>
                        <a:t>mining</a:t>
                      </a:r>
                      <a:r>
                        <a:rPr lang="en-US" sz="1300">
                          <a:latin typeface="Times New Roman"/>
                          <a:ea typeface="Times New Roman"/>
                          <a:cs typeface="Times New Roman"/>
                          <a:sym typeface="Times New Roman"/>
                        </a:rPr>
                        <a:t> techniques </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1. </a:t>
                      </a:r>
                      <a:r>
                        <a:rPr lang="en-US" sz="1300">
                          <a:latin typeface="Times New Roman"/>
                          <a:ea typeface="Times New Roman"/>
                          <a:cs typeface="Times New Roman"/>
                          <a:sym typeface="Times New Roman"/>
                        </a:rPr>
                        <a:t>Z-CrimeTool</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2. D3 Algorithm</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3. Hidden link detection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    algorithm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4. Naïve Bayes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    Classifiers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5. Apriorialgorithm</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ID3 algorithm had more effective classification rules.</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Naïve Bayes had an accuracy of more than 90% </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solidFill>
                      <a:prstDash val="solid"/>
                      <a:round/>
                      <a:headEnd len="sm" w="sm" type="none"/>
                      <a:tailEnd len="sm" w="sm" type="none"/>
                    </a:lnB>
                  </a:tcPr>
                </a:tc>
              </a:tr>
              <a:tr h="1062075">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Using Machine Learning to Assist Crime Prevention. 2017</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A model for crime prediction and prevention</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1. </a:t>
                      </a:r>
                      <a:r>
                        <a:rPr lang="en-US" sz="1300">
                          <a:latin typeface="Times New Roman"/>
                          <a:ea typeface="Times New Roman"/>
                          <a:cs typeface="Times New Roman"/>
                          <a:sym typeface="Times New Roman"/>
                        </a:rPr>
                        <a:t>Deep Learning</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2. Random Forest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3. Naïve Bayes</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Hotspots are generated and Deep </a:t>
                      </a:r>
                      <a:r>
                        <a:rPr lang="en-US" sz="1300">
                          <a:latin typeface="Times New Roman"/>
                          <a:ea typeface="Times New Roman"/>
                          <a:cs typeface="Times New Roman"/>
                          <a:sym typeface="Times New Roman"/>
                        </a:rPr>
                        <a:t>Learning</a:t>
                      </a:r>
                      <a:r>
                        <a:rPr lang="en-US" sz="1300">
                          <a:latin typeface="Times New Roman"/>
                          <a:ea typeface="Times New Roman"/>
                          <a:cs typeface="Times New Roman"/>
                          <a:sym typeface="Times New Roman"/>
                        </a:rPr>
                        <a:t> as the best accuracy, </a:t>
                      </a:r>
                      <a:r>
                        <a:rPr lang="en-US" sz="1300">
                          <a:latin typeface="Times New Roman"/>
                          <a:ea typeface="Times New Roman"/>
                          <a:cs typeface="Times New Roman"/>
                          <a:sym typeface="Times New Roman"/>
                        </a:rPr>
                        <a:t>precision</a:t>
                      </a:r>
                      <a:r>
                        <a:rPr lang="en-US" sz="1300">
                          <a:latin typeface="Times New Roman"/>
                          <a:ea typeface="Times New Roman"/>
                          <a:cs typeface="Times New Roman"/>
                          <a:sym typeface="Times New Roman"/>
                        </a:rPr>
                        <a:t>, recall and F-measure</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1062075">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14</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Crime Analysis Through Machine Learning, 2018</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A crime prection model based on machine learning</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algorithms</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1. K Nearest Neighbour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2. Boosted Decision Tree</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The model has an accuracy of 39-44% which </a:t>
                      </a:r>
                      <a:endParaRPr sz="1300">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14" name="Google Shape;214;p34"/>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219" name="Shape 219"/>
        <p:cNvGrpSpPr/>
        <p:nvPr/>
      </p:nvGrpSpPr>
      <p:grpSpPr>
        <a:xfrm>
          <a:off x="0" y="0"/>
          <a:ext cx="0" cy="0"/>
          <a:chOff x="0" y="0"/>
          <a:chExt cx="0" cy="0"/>
        </a:xfrm>
      </p:grpSpPr>
      <p:sp>
        <p:nvSpPr>
          <p:cNvPr id="220" name="Google Shape;220;p3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35"/>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35"/>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Gap/Issue Identified</a:t>
            </a:r>
            <a:endParaRPr/>
          </a:p>
        </p:txBody>
      </p:sp>
      <p:sp>
        <p:nvSpPr>
          <p:cNvPr id="223" name="Google Shape;223;p35"/>
          <p:cNvSpPr txBox="1"/>
          <p:nvPr>
            <p:ph idx="1" type="body"/>
          </p:nvPr>
        </p:nvSpPr>
        <p:spPr>
          <a:xfrm>
            <a:off x="7" y="1673413"/>
            <a:ext cx="8223300" cy="4519500"/>
          </a:xfrm>
          <a:prstGeom prst="rect">
            <a:avLst/>
          </a:prstGeom>
          <a:noFill/>
          <a:ln>
            <a:noFill/>
          </a:ln>
        </p:spPr>
        <p:txBody>
          <a:bodyPr anchorCtr="0" anchor="t" bIns="46800" lIns="90000" spcFirstLastPara="1" rIns="90000" wrap="square" tIns="46800">
            <a:no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data that is utilized by the current system is in previously recorded data. It is not extracted directly from online resources in real time.</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data taken as input in the existing research comes from databases and is already pre-processed.</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Through the literature survey we couldn't observe any existing systems in India that perform crime analysis on online newspapers.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observed that crime analysis is done based on location, type and frequency and based on this they have assigned ranks crime location. No crime type has been analyzed individually.</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24" name="Google Shape;224;p35"/>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229" name="Shape 229"/>
        <p:cNvGrpSpPr/>
        <p:nvPr/>
      </p:nvGrpSpPr>
      <p:grpSpPr>
        <a:xfrm>
          <a:off x="0" y="0"/>
          <a:ext cx="0" cy="0"/>
          <a:chOff x="0" y="0"/>
          <a:chExt cx="0" cy="0"/>
        </a:xfrm>
      </p:grpSpPr>
      <p:sp>
        <p:nvSpPr>
          <p:cNvPr id="230" name="Google Shape;230;p3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3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36"/>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a:t>
            </a:r>
            <a:r>
              <a:rPr b="1" lang="en-US" sz="3600">
                <a:latin typeface="Times New Roman"/>
                <a:ea typeface="Times New Roman"/>
                <a:cs typeface="Times New Roman"/>
                <a:sym typeface="Times New Roman"/>
              </a:rPr>
              <a:t>oblem Statement</a:t>
            </a:r>
            <a:endParaRPr/>
          </a:p>
        </p:txBody>
      </p:sp>
      <p:sp>
        <p:nvSpPr>
          <p:cNvPr id="233" name="Google Shape;233;p36"/>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design a machine learning model for analysis of newspaper for classifying the news into crime and non-crime.</a:t>
            </a:r>
            <a:endParaRPr sz="2400">
              <a:latin typeface="Times New Roman"/>
              <a:ea typeface="Times New Roman"/>
              <a:cs typeface="Times New Roman"/>
              <a:sym typeface="Times New Roman"/>
            </a:endParaRPr>
          </a:p>
        </p:txBody>
      </p:sp>
      <p:sp>
        <p:nvSpPr>
          <p:cNvPr id="234" name="Google Shape;234;p36"/>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0" name="Google Shape;240;p37"/>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p37"/>
          <p:cNvSpPr txBox="1"/>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Contribution</a:t>
            </a:r>
            <a:endParaRPr sz="4400">
              <a:latin typeface="Calibri"/>
              <a:ea typeface="Calibri"/>
              <a:cs typeface="Calibri"/>
              <a:sym typeface="Calibri"/>
            </a:endParaRPr>
          </a:p>
        </p:txBody>
      </p:sp>
      <p:sp>
        <p:nvSpPr>
          <p:cNvPr id="242" name="Google Shape;242;p37"/>
          <p:cNvSpPr txBox="1"/>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The implemented system allows users to perform analysis on the real-time crime data in India and then stores it in a database.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Since the data is retrieved from recently published news paper articles, it has more relevance to the current environment.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This system also structures the raw data. Thus it will perform better than conventional solutions which use databases that are often outdated.</a:t>
            </a:r>
            <a:endParaRPr sz="3200">
              <a:latin typeface="Calibri"/>
              <a:ea typeface="Calibri"/>
              <a:cs typeface="Calibri"/>
              <a:sym typeface="Calibri"/>
            </a:endParaRPr>
          </a:p>
        </p:txBody>
      </p:sp>
      <p:sp>
        <p:nvSpPr>
          <p:cNvPr id="243" name="Google Shape;243;p37"/>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457200" y="274637"/>
            <a:ext cx="8218500" cy="11319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System Design/ Methodology/ Algorithm</a:t>
            </a:r>
            <a:endParaRPr/>
          </a:p>
        </p:txBody>
      </p:sp>
      <p:sp>
        <p:nvSpPr>
          <p:cNvPr id="249" name="Google Shape;249;p38"/>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
        <p:nvSpPr>
          <p:cNvPr id="250" name="Google Shape;250;p38"/>
          <p:cNvSpPr txBox="1"/>
          <p:nvPr>
            <p:ph idx="1" type="body"/>
          </p:nvPr>
        </p:nvSpPr>
        <p:spPr>
          <a:xfrm>
            <a:off x="530775" y="3424475"/>
            <a:ext cx="8218500" cy="2946600"/>
          </a:xfrm>
          <a:prstGeom prst="rect">
            <a:avLst/>
          </a:prstGeom>
          <a:noFill/>
          <a:ln>
            <a:noFill/>
          </a:ln>
        </p:spPr>
        <p:txBody>
          <a:bodyPr anchorCtr="0" anchor="t" bIns="46800" lIns="90000" spcFirstLastPara="1" rIns="90000" wrap="square" tIns="46800">
            <a:noAutofit/>
          </a:bodyPr>
          <a:lstStyle/>
          <a:p>
            <a:pPr indent="-381000" lvl="0" marL="45720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Web crawler:</a:t>
            </a:r>
            <a:r>
              <a:rPr lang="en-US" sz="2400">
                <a:solidFill>
                  <a:schemeClr val="dk1"/>
                </a:solidFill>
                <a:latin typeface="Times New Roman"/>
                <a:ea typeface="Times New Roman"/>
                <a:cs typeface="Times New Roman"/>
                <a:sym typeface="Times New Roman"/>
              </a:rPr>
              <a:t> Parse online newspaper articles and extract the news.</a:t>
            </a:r>
            <a:endParaRPr sz="2400">
              <a:solidFill>
                <a:schemeClr val="dk1"/>
              </a:solidFill>
              <a:latin typeface="Times New Roman"/>
              <a:ea typeface="Times New Roman"/>
              <a:cs typeface="Times New Roman"/>
              <a:sym typeface="Times New Roman"/>
            </a:endParaRPr>
          </a:p>
          <a:p>
            <a:pPr indent="-381000" lvl="0" marL="457200" rtl="0" algn="just">
              <a:spcBef>
                <a:spcPts val="50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Preprocessing: </a:t>
            </a:r>
            <a:r>
              <a:rPr lang="en-US" sz="2400">
                <a:solidFill>
                  <a:schemeClr val="dk1"/>
                </a:solidFill>
                <a:latin typeface="Times New Roman"/>
                <a:ea typeface="Times New Roman"/>
                <a:cs typeface="Times New Roman"/>
                <a:sym typeface="Times New Roman"/>
              </a:rPr>
              <a:t>Performing operations such as tokenization, lemmatization on the crawled news.</a:t>
            </a:r>
            <a:endParaRPr sz="2400">
              <a:solidFill>
                <a:schemeClr val="dk1"/>
              </a:solidFill>
              <a:latin typeface="Times New Roman"/>
              <a:ea typeface="Times New Roman"/>
              <a:cs typeface="Times New Roman"/>
              <a:sym typeface="Times New Roman"/>
            </a:endParaRPr>
          </a:p>
          <a:p>
            <a:pPr indent="-381000" lvl="0" marL="457200" rtl="0" algn="just">
              <a:spcBef>
                <a:spcPts val="50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Classifier: </a:t>
            </a:r>
            <a:r>
              <a:rPr lang="en-US" sz="2400">
                <a:solidFill>
                  <a:schemeClr val="dk1"/>
                </a:solidFill>
                <a:latin typeface="Times New Roman"/>
                <a:ea typeface="Times New Roman"/>
                <a:cs typeface="Times New Roman"/>
                <a:sym typeface="Times New Roman"/>
              </a:rPr>
              <a:t>ML classifier that is trained and then tested on crawled news.</a:t>
            </a:r>
            <a:endParaRPr sz="2400">
              <a:solidFill>
                <a:schemeClr val="dk1"/>
              </a:solidFill>
              <a:latin typeface="Times New Roman"/>
              <a:ea typeface="Times New Roman"/>
              <a:cs typeface="Times New Roman"/>
              <a:sym typeface="Times New Roman"/>
            </a:endParaRPr>
          </a:p>
          <a:p>
            <a:pPr indent="-381000" lvl="0" marL="457200" rtl="0" algn="just">
              <a:spcBef>
                <a:spcPts val="50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News classification: </a:t>
            </a:r>
            <a:r>
              <a:rPr lang="en-US" sz="2400">
                <a:solidFill>
                  <a:schemeClr val="dk1"/>
                </a:solidFill>
                <a:latin typeface="Times New Roman"/>
                <a:ea typeface="Times New Roman"/>
                <a:cs typeface="Times New Roman"/>
                <a:sym typeface="Times New Roman"/>
              </a:rPr>
              <a:t>Obtain</a:t>
            </a: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the</a:t>
            </a: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classification of the news into crime and non crime using classification algorithm. </a:t>
            </a:r>
            <a:endParaRPr sz="2400">
              <a:solidFill>
                <a:schemeClr val="dk1"/>
              </a:solidFill>
              <a:latin typeface="Times New Roman"/>
              <a:ea typeface="Times New Roman"/>
              <a:cs typeface="Times New Roman"/>
              <a:sym typeface="Times New Roman"/>
            </a:endParaRPr>
          </a:p>
          <a:p>
            <a:pPr indent="0" lvl="0" marL="457200" rtl="0" algn="just">
              <a:lnSpc>
                <a:spcPct val="115000"/>
              </a:lnSpc>
              <a:spcBef>
                <a:spcPts val="500"/>
              </a:spcBef>
              <a:spcAft>
                <a:spcPts val="0"/>
              </a:spcAft>
              <a:buNone/>
            </a:pPr>
            <a:r>
              <a:t/>
            </a:r>
            <a:endParaRPr sz="2400">
              <a:latin typeface="Times New Roman"/>
              <a:ea typeface="Times New Roman"/>
              <a:cs typeface="Times New Roman"/>
              <a:sym typeface="Times New Roman"/>
            </a:endParaRPr>
          </a:p>
        </p:txBody>
      </p:sp>
      <p:pic>
        <p:nvPicPr>
          <p:cNvPr id="251" name="Google Shape;251;p38"/>
          <p:cNvPicPr preferRelativeResize="0"/>
          <p:nvPr/>
        </p:nvPicPr>
        <p:blipFill>
          <a:blip r:embed="rId3">
            <a:alphaModFix/>
          </a:blip>
          <a:stretch>
            <a:fillRect/>
          </a:stretch>
        </p:blipFill>
        <p:spPr>
          <a:xfrm>
            <a:off x="457575" y="1406525"/>
            <a:ext cx="8364900" cy="193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39"/>
          <p:cNvPicPr preferRelativeResize="0"/>
          <p:nvPr/>
        </p:nvPicPr>
        <p:blipFill>
          <a:blip r:embed="rId3">
            <a:alphaModFix/>
          </a:blip>
          <a:stretch>
            <a:fillRect/>
          </a:stretch>
        </p:blipFill>
        <p:spPr>
          <a:xfrm>
            <a:off x="2145876" y="0"/>
            <a:ext cx="5077936" cy="685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40"/>
          <p:cNvPicPr preferRelativeResize="0"/>
          <p:nvPr/>
        </p:nvPicPr>
        <p:blipFill>
          <a:blip r:embed="rId3">
            <a:alphaModFix/>
          </a:blip>
          <a:stretch>
            <a:fillRect/>
          </a:stretch>
        </p:blipFill>
        <p:spPr>
          <a:xfrm>
            <a:off x="109588" y="333200"/>
            <a:ext cx="8924826" cy="61915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457200" y="274637"/>
            <a:ext cx="8215200" cy="11286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Implementations</a:t>
            </a:r>
            <a:endParaRPr/>
          </a:p>
        </p:txBody>
      </p:sp>
      <p:sp>
        <p:nvSpPr>
          <p:cNvPr id="267" name="Google Shape;267;p41"/>
          <p:cNvSpPr txBox="1"/>
          <p:nvPr>
            <p:ph idx="1" type="body"/>
          </p:nvPr>
        </p:nvSpPr>
        <p:spPr>
          <a:xfrm>
            <a:off x="457200" y="1600200"/>
            <a:ext cx="8215200" cy="4511700"/>
          </a:xfrm>
          <a:prstGeom prst="rect">
            <a:avLst/>
          </a:prstGeom>
        </p:spPr>
        <p:txBody>
          <a:bodyPr anchorCtr="0" anchor="t" bIns="46800" lIns="90000" spcFirstLastPara="1" rIns="90000" wrap="square" tIns="46800">
            <a:noAutofit/>
          </a:bodyPr>
          <a:lstStyle/>
          <a:p>
            <a:pPr indent="0" lvl="0" marL="0" rtl="0" algn="just">
              <a:spcBef>
                <a:spcPts val="800"/>
              </a:spcBef>
              <a:spcAft>
                <a:spcPts val="0"/>
              </a:spcAft>
              <a:buNone/>
            </a:pPr>
            <a:r>
              <a:rPr b="1" lang="en-US" sz="2400">
                <a:latin typeface="Times New Roman"/>
                <a:ea typeface="Times New Roman"/>
                <a:cs typeface="Times New Roman"/>
                <a:sym typeface="Times New Roman"/>
              </a:rPr>
              <a:t>Dataset and Data Preprocessing:</a:t>
            </a:r>
            <a:endParaRPr b="1" sz="2400">
              <a:latin typeface="Times New Roman"/>
              <a:ea typeface="Times New Roman"/>
              <a:cs typeface="Times New Roman"/>
              <a:sym typeface="Times New Roman"/>
            </a:endParaRPr>
          </a:p>
          <a:p>
            <a:pPr indent="-381000" lvl="0" marL="457200" rtl="0" algn="just">
              <a:spcBef>
                <a:spcPts val="800"/>
              </a:spcBef>
              <a:spcAft>
                <a:spcPts val="0"/>
              </a:spcAft>
              <a:buSzPts val="2400"/>
              <a:buFont typeface="Times New Roman"/>
              <a:buChar char="●"/>
            </a:pPr>
            <a:r>
              <a:rPr lang="en-US" sz="2400">
                <a:latin typeface="Times New Roman"/>
                <a:ea typeface="Times New Roman"/>
                <a:cs typeface="Times New Roman"/>
                <a:sym typeface="Times New Roman"/>
              </a:rPr>
              <a:t>The underlying machine learning model is trained using 6700 news records taken from the News Category dataset.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The News Category dataset contains around 200k news from the year 2012 to 2018 taken from HuffPost.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HuffPost is an American news and opinion website and blog.</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We took 3400 crime news records and around other 3300 records of other category of news.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The training dataset consisted of the following attributes: headline, category(crime or non-crime), date.</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272" name="Shape 272"/>
        <p:cNvGrpSpPr/>
        <p:nvPr/>
      </p:nvGrpSpPr>
      <p:grpSpPr>
        <a:xfrm>
          <a:off x="0" y="0"/>
          <a:ext cx="0" cy="0"/>
          <a:chOff x="0" y="0"/>
          <a:chExt cx="0" cy="0"/>
        </a:xfrm>
      </p:grpSpPr>
      <p:sp>
        <p:nvSpPr>
          <p:cNvPr id="273" name="Google Shape;273;p4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74" name="Google Shape;274;p42"/>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75" name="Google Shape;275;p42"/>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Implementations</a:t>
            </a:r>
            <a:endParaRPr/>
          </a:p>
        </p:txBody>
      </p:sp>
      <p:sp>
        <p:nvSpPr>
          <p:cNvPr id="276" name="Google Shape;276;p42"/>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600">
                <a:latin typeface="Times New Roman"/>
                <a:ea typeface="Times New Roman"/>
                <a:cs typeface="Times New Roman"/>
                <a:sym typeface="Times New Roman"/>
              </a:rPr>
              <a:t>Base Model:</a:t>
            </a:r>
            <a:endParaRPr b="1" sz="26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Three classifiers: Random Forest, SVM( Support Vector Machine) and MultinomialNB, have been implemented.</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Extraction of headings from the training dataset and tokenize it into words using nltk library functions.</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Lemmatization</a:t>
            </a:r>
            <a:r>
              <a:rPr lang="en-US" sz="2400">
                <a:latin typeface="Times New Roman"/>
                <a:ea typeface="Times New Roman"/>
                <a:cs typeface="Times New Roman"/>
                <a:sym typeface="Times New Roman"/>
              </a:rPr>
              <a:t> is performed on the tokenized words and stop words are also removed.</a:t>
            </a:r>
            <a:endParaRPr sz="2400">
              <a:latin typeface="Times New Roman"/>
              <a:ea typeface="Times New Roman"/>
              <a:cs typeface="Times New Roman"/>
              <a:sym typeface="Times New Roman"/>
            </a:endParaRPr>
          </a:p>
        </p:txBody>
      </p:sp>
      <p:sp>
        <p:nvSpPr>
          <p:cNvPr id="277" name="Google Shape;277;p42"/>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282" name="Shape 282"/>
        <p:cNvGrpSpPr/>
        <p:nvPr/>
      </p:nvGrpSpPr>
      <p:grpSpPr>
        <a:xfrm>
          <a:off x="0" y="0"/>
          <a:ext cx="0" cy="0"/>
          <a:chOff x="0" y="0"/>
          <a:chExt cx="0" cy="0"/>
        </a:xfrm>
      </p:grpSpPr>
      <p:sp>
        <p:nvSpPr>
          <p:cNvPr id="283" name="Google Shape;283;p4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84" name="Google Shape;284;p43"/>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85" name="Google Shape;285;p43"/>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Implementations</a:t>
            </a:r>
            <a:endParaRPr/>
          </a:p>
        </p:txBody>
      </p:sp>
      <p:sp>
        <p:nvSpPr>
          <p:cNvPr id="286" name="Google Shape;286;p43"/>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Web Crawler</a:t>
            </a:r>
            <a:endParaRPr b="1" sz="2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400">
              <a:latin typeface="Times New Roman"/>
              <a:ea typeface="Times New Roman"/>
              <a:cs typeface="Times New Roman"/>
              <a:sym typeface="Times New Roman"/>
            </a:endParaRPr>
          </a:p>
        </p:txBody>
      </p:sp>
      <p:pic>
        <p:nvPicPr>
          <p:cNvPr id="287" name="Google Shape;287;p43"/>
          <p:cNvPicPr preferRelativeResize="0"/>
          <p:nvPr/>
        </p:nvPicPr>
        <p:blipFill>
          <a:blip r:embed="rId3">
            <a:alphaModFix/>
          </a:blip>
          <a:stretch>
            <a:fillRect/>
          </a:stretch>
        </p:blipFill>
        <p:spPr>
          <a:xfrm>
            <a:off x="457200" y="2245450"/>
            <a:ext cx="8380550" cy="1325950"/>
          </a:xfrm>
          <a:prstGeom prst="rect">
            <a:avLst/>
          </a:prstGeom>
          <a:noFill/>
          <a:ln>
            <a:noFill/>
          </a:ln>
        </p:spPr>
      </p:pic>
      <p:sp>
        <p:nvSpPr>
          <p:cNvPr id="288" name="Google Shape;288;p43"/>
          <p:cNvSpPr txBox="1"/>
          <p:nvPr/>
        </p:nvSpPr>
        <p:spPr>
          <a:xfrm>
            <a:off x="494500" y="3571400"/>
            <a:ext cx="8343300" cy="3286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Web Crawler is implemented in python programming language, using libraries like BeautifulSoup4 and lxml.</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BeautifulSoup4 requires two parameters, the source, and the parser type (lxml)</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Headlines, summary and news are extracted by the webe crawler and stored in a CSV file.</a:t>
            </a:r>
            <a:endParaRPr sz="2400">
              <a:latin typeface="Times New Roman"/>
              <a:ea typeface="Times New Roman"/>
              <a:cs typeface="Times New Roman"/>
              <a:sym typeface="Times New Roman"/>
            </a:endParaRPr>
          </a:p>
        </p:txBody>
      </p:sp>
      <p:sp>
        <p:nvSpPr>
          <p:cNvPr id="289" name="Google Shape;289;p43"/>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150" name="Shape 150"/>
        <p:cNvGrpSpPr/>
        <p:nvPr/>
      </p:nvGrpSpPr>
      <p:grpSpPr>
        <a:xfrm>
          <a:off x="0" y="0"/>
          <a:ext cx="0" cy="0"/>
          <a:chOff x="0" y="0"/>
          <a:chExt cx="0" cy="0"/>
        </a:xfrm>
      </p:grpSpPr>
      <p:sp>
        <p:nvSpPr>
          <p:cNvPr id="151" name="Google Shape;151;p26"/>
          <p:cNvSpPr txBox="1"/>
          <p:nvPr/>
        </p:nvSpPr>
        <p:spPr>
          <a:xfrm>
            <a:off x="576250" y="685800"/>
            <a:ext cx="8034300" cy="55650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1800" u="none" cap="none" strike="noStrike">
                <a:solidFill>
                  <a:srgbClr val="000000"/>
                </a:solidFill>
                <a:latin typeface="Times New Roman"/>
                <a:ea typeface="Times New Roman"/>
                <a:cs typeface="Times New Roman"/>
                <a:sym typeface="Times New Roman"/>
              </a:rPr>
              <a:t>A  PRESENTATION  ON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Times New Roman"/>
              <a:buNone/>
            </a:pPr>
            <a:r>
              <a:rPr b="1" i="0" lang="en-US" sz="3000" u="none" cap="none" strike="noStrike">
                <a:solidFill>
                  <a:srgbClr val="000000"/>
                </a:solidFill>
                <a:latin typeface="Times New Roman"/>
                <a:ea typeface="Times New Roman"/>
                <a:cs typeface="Times New Roman"/>
                <a:sym typeface="Times New Roman"/>
              </a:rPr>
              <a:t>“Modelling Machine Learning For Analyzing Crime News”</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By</a:t>
            </a:r>
            <a:r>
              <a:rPr b="1"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Surabhi Ghankutkar (2016130022)</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Neelabh Sarkar (2016130059)</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Pooja Gajbhiye (2017230072)</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Sanyukta Yadav (2017230081)</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  Under the guidance of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Times New Roman"/>
              <a:buNone/>
            </a:pPr>
            <a:r>
              <a:rPr b="1"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Dr. Dhananjay R. Kalbande</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Times New Roman"/>
              <a:buNone/>
            </a:pPr>
            <a:r>
              <a:rPr b="1" lang="en-US" sz="1800">
                <a:solidFill>
                  <a:schemeClr val="dk1"/>
                </a:solidFill>
                <a:latin typeface="Times New Roman"/>
                <a:ea typeface="Times New Roman"/>
                <a:cs typeface="Times New Roman"/>
                <a:sym typeface="Times New Roman"/>
              </a:rPr>
              <a:t>Ms. Nida Bakereywala</a:t>
            </a:r>
            <a:endParaRPr b="1"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Times New Roman"/>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457200" y="274637"/>
            <a:ext cx="8215200" cy="11286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solidFill>
                  <a:schemeClr val="dk1"/>
                </a:solidFill>
                <a:latin typeface="Times New Roman"/>
                <a:ea typeface="Times New Roman"/>
                <a:cs typeface="Times New Roman"/>
                <a:sym typeface="Times New Roman"/>
              </a:rPr>
              <a:t>Implementations</a:t>
            </a:r>
            <a:endParaRPr/>
          </a:p>
        </p:txBody>
      </p:sp>
      <p:sp>
        <p:nvSpPr>
          <p:cNvPr id="295" name="Google Shape;295;p44"/>
          <p:cNvSpPr txBox="1"/>
          <p:nvPr>
            <p:ph idx="1" type="body"/>
          </p:nvPr>
        </p:nvSpPr>
        <p:spPr>
          <a:xfrm>
            <a:off x="457200" y="1600200"/>
            <a:ext cx="8215200" cy="4511700"/>
          </a:xfrm>
          <a:prstGeom prst="rect">
            <a:avLst/>
          </a:prstGeom>
        </p:spPr>
        <p:txBody>
          <a:bodyPr anchorCtr="0" anchor="t" bIns="46800" lIns="90000" spcFirstLastPara="1" rIns="90000" wrap="square" tIns="46800">
            <a:noAutofit/>
          </a:bodyPr>
          <a:lstStyle/>
          <a:p>
            <a:pPr indent="0" lvl="0" marL="0" rtl="0" algn="just">
              <a:spcBef>
                <a:spcPts val="800"/>
              </a:spcBef>
              <a:spcAft>
                <a:spcPts val="0"/>
              </a:spcAft>
              <a:buNone/>
            </a:pPr>
            <a:r>
              <a:rPr b="1" lang="en-US" sz="2400">
                <a:latin typeface="Times New Roman"/>
                <a:ea typeface="Times New Roman"/>
                <a:cs typeface="Times New Roman"/>
                <a:sym typeface="Times New Roman"/>
              </a:rPr>
              <a:t>Real Time Classification :</a:t>
            </a:r>
            <a:endParaRPr b="1" sz="2400">
              <a:latin typeface="Times New Roman"/>
              <a:ea typeface="Times New Roman"/>
              <a:cs typeface="Times New Roman"/>
              <a:sym typeface="Times New Roman"/>
            </a:endParaRPr>
          </a:p>
          <a:p>
            <a:pPr indent="-381000" lvl="0" marL="457200" rtl="0" algn="just">
              <a:spcBef>
                <a:spcPts val="800"/>
              </a:spcBef>
              <a:spcAft>
                <a:spcPts val="0"/>
              </a:spcAft>
              <a:buSzPts val="2400"/>
              <a:buFont typeface="Times New Roman"/>
              <a:buChar char="●"/>
            </a:pPr>
            <a:r>
              <a:rPr lang="en-US" sz="2400">
                <a:latin typeface="Times New Roman"/>
                <a:ea typeface="Times New Roman"/>
                <a:cs typeface="Times New Roman"/>
                <a:sym typeface="Times New Roman"/>
              </a:rPr>
              <a:t>The crawled news from the online sites is used as an input to the base model for making predictions.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Random Forest, SVM and Multinomial NB classifiers were used to classify the crawled news into crime and non-crime. </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300" name="Shape 300"/>
        <p:cNvGrpSpPr/>
        <p:nvPr/>
      </p:nvGrpSpPr>
      <p:grpSpPr>
        <a:xfrm>
          <a:off x="0" y="0"/>
          <a:ext cx="0" cy="0"/>
          <a:chOff x="0" y="0"/>
          <a:chExt cx="0" cy="0"/>
        </a:xfrm>
      </p:grpSpPr>
      <p:sp>
        <p:nvSpPr>
          <p:cNvPr id="301" name="Google Shape;301;p4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02" name="Google Shape;302;p45"/>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03" name="Google Shape;303;p45"/>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304" name="Google Shape;304;p45"/>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80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Following table shows the accuracy percentage for  cross-validation dataset.</a:t>
            </a:r>
            <a:endParaRPr/>
          </a:p>
        </p:txBody>
      </p:sp>
      <p:sp>
        <p:nvSpPr>
          <p:cNvPr id="305" name="Google Shape;305;p45"/>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pic>
        <p:nvPicPr>
          <p:cNvPr id="306" name="Google Shape;306;p45"/>
          <p:cNvPicPr preferRelativeResize="0"/>
          <p:nvPr/>
        </p:nvPicPr>
        <p:blipFill>
          <a:blip r:embed="rId3">
            <a:alphaModFix/>
          </a:blip>
          <a:stretch>
            <a:fillRect/>
          </a:stretch>
        </p:blipFill>
        <p:spPr>
          <a:xfrm>
            <a:off x="973649" y="2980826"/>
            <a:ext cx="6735450" cy="170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457200" y="274637"/>
            <a:ext cx="8215200" cy="11286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solidFill>
                  <a:schemeClr val="dk1"/>
                </a:solidFill>
                <a:latin typeface="Times New Roman"/>
                <a:ea typeface="Times New Roman"/>
                <a:cs typeface="Times New Roman"/>
                <a:sym typeface="Times New Roman"/>
              </a:rPr>
              <a:t>Results and Discussions</a:t>
            </a:r>
            <a:endParaRPr/>
          </a:p>
        </p:txBody>
      </p:sp>
      <p:sp>
        <p:nvSpPr>
          <p:cNvPr id="312" name="Google Shape;312;p46"/>
          <p:cNvSpPr txBox="1"/>
          <p:nvPr>
            <p:ph idx="1" type="body"/>
          </p:nvPr>
        </p:nvSpPr>
        <p:spPr>
          <a:xfrm>
            <a:off x="457200" y="1600200"/>
            <a:ext cx="8215200" cy="4511700"/>
          </a:xfrm>
          <a:prstGeom prst="rect">
            <a:avLst/>
          </a:prstGeom>
        </p:spPr>
        <p:txBody>
          <a:bodyPr anchorCtr="0" anchor="t" bIns="46800" lIns="90000" spcFirstLastPara="1" rIns="90000" wrap="square" tIns="46800">
            <a:noAutofit/>
          </a:bodyPr>
          <a:lstStyle/>
          <a:p>
            <a:pPr indent="-381000" lvl="0" marL="457200" rtl="0" algn="just">
              <a:spcBef>
                <a:spcPts val="800"/>
              </a:spcBef>
              <a:spcAft>
                <a:spcPts val="0"/>
              </a:spcAft>
              <a:buSzPts val="2400"/>
              <a:buFont typeface="Times New Roman"/>
              <a:buChar char="●"/>
            </a:pPr>
            <a:r>
              <a:rPr lang="en-US" sz="2400">
                <a:latin typeface="Times New Roman"/>
                <a:ea typeface="Times New Roman"/>
                <a:cs typeface="Times New Roman"/>
                <a:sym typeface="Times New Roman"/>
              </a:rPr>
              <a:t>The predicted output obtained from the classification of crawled news was manually reviewed.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Here sometimes Support Vector Machine classifiers gave a better accuracy than Multinomial NB and Random Forest classifier.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The model sometimes wrongly classifies the non-crime news into crime due to occurrence of certain type of words such as 'die, death' in the news.</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457200" y="274637"/>
            <a:ext cx="8218500" cy="11319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Conclusion</a:t>
            </a:r>
            <a:endParaRPr/>
          </a:p>
        </p:txBody>
      </p:sp>
      <p:sp>
        <p:nvSpPr>
          <p:cNvPr id="318" name="Google Shape;318;p47"/>
          <p:cNvSpPr txBox="1"/>
          <p:nvPr>
            <p:ph idx="1" type="body"/>
          </p:nvPr>
        </p:nvSpPr>
        <p:spPr>
          <a:xfrm>
            <a:off x="457200" y="1600200"/>
            <a:ext cx="8218500" cy="4515000"/>
          </a:xfrm>
          <a:prstGeom prst="rect">
            <a:avLst/>
          </a:prstGeom>
          <a:noFill/>
          <a:ln>
            <a:noFill/>
          </a:ln>
        </p:spPr>
        <p:txBody>
          <a:bodyPr anchorCtr="0" anchor="t" bIns="46800" lIns="90000" spcFirstLastPara="1" rIns="90000" wrap="square" tIns="46800">
            <a:noAutofit/>
          </a:bodyPr>
          <a:lstStyle/>
          <a:p>
            <a:pPr indent="-381000" lvl="0" marL="457200" rtl="0" algn="just">
              <a:lnSpc>
                <a:spcPct val="100000"/>
              </a:lnSpc>
              <a:spcBef>
                <a:spcPts val="800"/>
              </a:spcBef>
              <a:spcAft>
                <a:spcPts val="0"/>
              </a:spcAft>
              <a:buSzPts val="2400"/>
              <a:buFont typeface="Times New Roman"/>
              <a:buChar char="●"/>
            </a:pPr>
            <a:r>
              <a:rPr lang="en-US" sz="2400">
                <a:latin typeface="Times New Roman"/>
                <a:ea typeface="Times New Roman"/>
                <a:cs typeface="Times New Roman"/>
                <a:sym typeface="Times New Roman"/>
              </a:rPr>
              <a:t>Thus the proposed system could be beneficial for the common people, policemen, crime agencies, law-enforcement agencies.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Using NLP techniques we can better extract the useful information from the newspapers.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could allow for a broader understanding of crime in the context of Indian newspapers.</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400"/>
              <a:buNone/>
            </a:pPr>
            <a:r>
              <a:t/>
            </a:r>
            <a:endParaRPr sz="2400">
              <a:latin typeface="Times New Roman"/>
              <a:ea typeface="Times New Roman"/>
              <a:cs typeface="Times New Roman"/>
              <a:sym typeface="Times New Roman"/>
            </a:endParaRPr>
          </a:p>
        </p:txBody>
      </p:sp>
      <p:sp>
        <p:nvSpPr>
          <p:cNvPr id="319" name="Google Shape;319;p47"/>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457200" y="274637"/>
            <a:ext cx="8218500" cy="11319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Future Scope</a:t>
            </a:r>
            <a:endParaRPr b="1" sz="3600">
              <a:latin typeface="Times New Roman"/>
              <a:ea typeface="Times New Roman"/>
              <a:cs typeface="Times New Roman"/>
              <a:sym typeface="Times New Roman"/>
            </a:endParaRPr>
          </a:p>
        </p:txBody>
      </p:sp>
      <p:sp>
        <p:nvSpPr>
          <p:cNvPr id="325" name="Google Shape;325;p48"/>
          <p:cNvSpPr txBox="1"/>
          <p:nvPr>
            <p:ph idx="1" type="body"/>
          </p:nvPr>
        </p:nvSpPr>
        <p:spPr>
          <a:xfrm>
            <a:off x="457200" y="1600200"/>
            <a:ext cx="8218500" cy="4515000"/>
          </a:xfrm>
          <a:prstGeom prst="rect">
            <a:avLst/>
          </a:prstGeom>
        </p:spPr>
        <p:txBody>
          <a:bodyPr anchorCtr="0" anchor="t" bIns="46800" lIns="90000" spcFirstLastPara="1" rIns="90000" wrap="square" tIns="46800">
            <a:noAutofit/>
          </a:bodyPr>
          <a:lstStyle/>
          <a:p>
            <a:pPr indent="-381000" lvl="0" marL="457200" rtl="0" algn="l">
              <a:spcBef>
                <a:spcPts val="800"/>
              </a:spcBef>
              <a:spcAft>
                <a:spcPts val="0"/>
              </a:spcAft>
              <a:buSzPts val="2400"/>
              <a:buFont typeface="Times New Roman"/>
              <a:buChar char="●"/>
            </a:pPr>
            <a:r>
              <a:rPr lang="en-US" sz="2400">
                <a:latin typeface="Times New Roman"/>
                <a:ea typeface="Times New Roman"/>
                <a:cs typeface="Times New Roman"/>
                <a:sym typeface="Times New Roman"/>
              </a:rPr>
              <a:t>Collecting the crawled news data for over a period of time (months/year)  and analyzing it to find how the crime rate varies for a particular location.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Datasets containing different crime types with features could be used. Using NLP </a:t>
            </a:r>
            <a:r>
              <a:rPr lang="en-US" sz="2400">
                <a:latin typeface="Times New Roman"/>
                <a:ea typeface="Times New Roman"/>
                <a:cs typeface="Times New Roman"/>
                <a:sym typeface="Times New Roman"/>
              </a:rPr>
              <a:t>techniques</a:t>
            </a:r>
            <a:r>
              <a:rPr lang="en-US" sz="2400">
                <a:latin typeface="Times New Roman"/>
                <a:ea typeface="Times New Roman"/>
                <a:cs typeface="Times New Roman"/>
                <a:sym typeface="Times New Roman"/>
              </a:rPr>
              <a:t> like entity extraction can be used to classify crime types in the news. </a:t>
            </a:r>
            <a:endParaRPr sz="2400">
              <a:latin typeface="Times New Roman"/>
              <a:ea typeface="Times New Roman"/>
              <a:cs typeface="Times New Roman"/>
              <a:sym typeface="Times New Roman"/>
            </a:endParaRPr>
          </a:p>
          <a:p>
            <a:pPr indent="0" lvl="0" marL="457200" rtl="0" algn="l">
              <a:spcBef>
                <a:spcPts val="800"/>
              </a:spcBef>
              <a:spcAft>
                <a:spcPts val="0"/>
              </a:spcAft>
              <a:buNone/>
            </a:pPr>
            <a:r>
              <a:t/>
            </a:r>
            <a:endParaRPr sz="2400">
              <a:latin typeface="Times New Roman"/>
              <a:ea typeface="Times New Roman"/>
              <a:cs typeface="Times New Roman"/>
              <a:sym typeface="Times New Roman"/>
            </a:endParaRPr>
          </a:p>
        </p:txBody>
      </p:sp>
      <p:sp>
        <p:nvSpPr>
          <p:cNvPr id="326" name="Google Shape;326;p48"/>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332" name="Google Shape;332;p49"/>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3" name="Google Shape;333;p49"/>
          <p:cNvSpPr txBox="1"/>
          <p:nvPr/>
        </p:nvSpPr>
        <p:spPr>
          <a:xfrm>
            <a:off x="457200" y="274626"/>
            <a:ext cx="8224800" cy="7431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References</a:t>
            </a:r>
            <a:endParaRPr sz="4400">
              <a:latin typeface="Calibri"/>
              <a:ea typeface="Calibri"/>
              <a:cs typeface="Calibri"/>
              <a:sym typeface="Calibri"/>
            </a:endParaRPr>
          </a:p>
        </p:txBody>
      </p:sp>
      <p:sp>
        <p:nvSpPr>
          <p:cNvPr id="334" name="Google Shape;334;p49"/>
          <p:cNvSpPr txBox="1"/>
          <p:nvPr/>
        </p:nvSpPr>
        <p:spPr>
          <a:xfrm>
            <a:off x="459588" y="840825"/>
            <a:ext cx="8224800" cy="5336100"/>
          </a:xfrm>
          <a:prstGeom prst="rect">
            <a:avLst/>
          </a:prstGeom>
          <a:noFill/>
          <a:ln>
            <a:noFill/>
          </a:ln>
        </p:spPr>
        <p:txBody>
          <a:bodyPr anchorCtr="0" anchor="t" bIns="46800" lIns="90000" spcFirstLastPara="1" rIns="90000" wrap="square" tIns="46800">
            <a:noAutofit/>
          </a:bodyPr>
          <a:lstStyle/>
          <a:p>
            <a:pPr indent="0" lvl="0" marL="0" rtl="0" algn="just">
              <a:spcBef>
                <a:spcPts val="1000"/>
              </a:spcBef>
              <a:spcAft>
                <a:spcPts val="0"/>
              </a:spcAft>
              <a:buNone/>
            </a:pPr>
            <a:r>
              <a:rPr lang="en-US">
                <a:solidFill>
                  <a:srgbClr val="000000"/>
                </a:solidFill>
                <a:latin typeface="Times New Roman"/>
                <a:ea typeface="Times New Roman"/>
                <a:cs typeface="Times New Roman"/>
                <a:sym typeface="Times New Roman"/>
              </a:rPr>
              <a:t>[1] Jayaweera, C. Sajeewa, S. Liyanage, T. Wijewardane, I. Perera and A. Wijayasiri, "Crime analytics: Analysis of crimes through newspaper articles," </a:t>
            </a:r>
            <a:r>
              <a:rPr i="1" lang="en-US">
                <a:solidFill>
                  <a:srgbClr val="000000"/>
                </a:solidFill>
                <a:latin typeface="Times New Roman"/>
                <a:ea typeface="Times New Roman"/>
                <a:cs typeface="Times New Roman"/>
                <a:sym typeface="Times New Roman"/>
              </a:rPr>
              <a:t>2015 Moratuwa Engineering Research Conference (MERCon)</a:t>
            </a:r>
            <a:r>
              <a:rPr lang="en-US">
                <a:solidFill>
                  <a:srgbClr val="000000"/>
                </a:solidFill>
                <a:latin typeface="Times New Roman"/>
                <a:ea typeface="Times New Roman"/>
                <a:cs typeface="Times New Roman"/>
                <a:sym typeface="Times New Roman"/>
              </a:rPr>
              <a:t>, Moratuwa, 2015, pp. 277-282. doi: 10.1109/MERCon.2015.7112359</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[2] S. Yadav, M. Timbadia, A. Yadav, R. Vishwakarma and N. Yadav, "Crime pattern detection, analysis &amp; prediction," </a:t>
            </a:r>
            <a:r>
              <a:rPr i="1" lang="en-US">
                <a:solidFill>
                  <a:srgbClr val="000000"/>
                </a:solidFill>
                <a:latin typeface="Times New Roman"/>
                <a:ea typeface="Times New Roman"/>
                <a:cs typeface="Times New Roman"/>
                <a:sym typeface="Times New Roman"/>
              </a:rPr>
              <a:t>2017 International conference of Electronics, Communication and Aerospace Technology (ICECA)</a:t>
            </a:r>
            <a:r>
              <a:rPr lang="en-US">
                <a:solidFill>
                  <a:srgbClr val="000000"/>
                </a:solidFill>
                <a:latin typeface="Times New Roman"/>
                <a:ea typeface="Times New Roman"/>
                <a:cs typeface="Times New Roman"/>
                <a:sym typeface="Times New Roman"/>
              </a:rPr>
              <a:t>, Coimbatore, 2017, pp. 225-230. doi: 10.1109/ICECA.2017.8203676</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[3] M. Hassan and M. Z. Rahman, "Crime news analysis: Location and story detection," </a:t>
            </a:r>
            <a:r>
              <a:rPr i="1" lang="en-US">
                <a:solidFill>
                  <a:srgbClr val="000000"/>
                </a:solidFill>
                <a:latin typeface="Times New Roman"/>
                <a:ea typeface="Times New Roman"/>
                <a:cs typeface="Times New Roman"/>
                <a:sym typeface="Times New Roman"/>
              </a:rPr>
              <a:t>2017 20th International Conference of Computer and Information Technology (ICCIT)</a:t>
            </a:r>
            <a:r>
              <a:rPr lang="en-US">
                <a:solidFill>
                  <a:srgbClr val="000000"/>
                </a:solidFill>
                <a:latin typeface="Times New Roman"/>
                <a:ea typeface="Times New Roman"/>
                <a:cs typeface="Times New Roman"/>
                <a:sym typeface="Times New Roman"/>
              </a:rPr>
              <a:t>, Dhaka, 2017, pp. 1-6. doi: 10.1109/ICCITECHN.2017.8281798</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[4] L. S. Thota, M. Alalyan, A. A. Khalid, F. Fathima, S. B. Changalasetty and M. Shiblee, "Cluster based zoning of crime info," </a:t>
            </a:r>
            <a:r>
              <a:rPr i="1" lang="en-US">
                <a:solidFill>
                  <a:srgbClr val="000000"/>
                </a:solidFill>
                <a:latin typeface="Times New Roman"/>
                <a:ea typeface="Times New Roman"/>
                <a:cs typeface="Times New Roman"/>
                <a:sym typeface="Times New Roman"/>
              </a:rPr>
              <a:t>2017 2nd International Conference on Anti-Cyber Crimes (ICACC)</a:t>
            </a:r>
            <a:r>
              <a:rPr lang="en-US">
                <a:solidFill>
                  <a:srgbClr val="000000"/>
                </a:solidFill>
                <a:latin typeface="Times New Roman"/>
                <a:ea typeface="Times New Roman"/>
                <a:cs typeface="Times New Roman"/>
                <a:sym typeface="Times New Roman"/>
              </a:rPr>
              <a:t>, Abha, 2017, pp. 87-92. doi: 10.1109/Anti-Cybercrime.2017.7905269</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[5] A. Joshi, A. S. Sabitha and T. Choudhury, "Crime Analysis Using K-Means Clustering," </a:t>
            </a:r>
            <a:r>
              <a:rPr i="1" lang="en-US">
                <a:solidFill>
                  <a:srgbClr val="000000"/>
                </a:solidFill>
                <a:latin typeface="Times New Roman"/>
                <a:ea typeface="Times New Roman"/>
                <a:cs typeface="Times New Roman"/>
                <a:sym typeface="Times New Roman"/>
              </a:rPr>
              <a:t>2017 3rd International Conference on Computational Intelligence and Networks (CINE)</a:t>
            </a:r>
            <a:r>
              <a:rPr lang="en-US">
                <a:solidFill>
                  <a:srgbClr val="000000"/>
                </a:solidFill>
                <a:latin typeface="Times New Roman"/>
                <a:ea typeface="Times New Roman"/>
                <a:cs typeface="Times New Roman"/>
                <a:sym typeface="Times New Roman"/>
              </a:rPr>
              <a:t>, Odisha, 2017, pp. 33-39. doi: 10.1109/CINE.2017.23</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[6] M. Kumar </a:t>
            </a:r>
            <a:r>
              <a:rPr i="1" lang="en-US">
                <a:solidFill>
                  <a:srgbClr val="000000"/>
                </a:solidFill>
                <a:latin typeface="Times New Roman"/>
                <a:ea typeface="Times New Roman"/>
                <a:cs typeface="Times New Roman"/>
                <a:sym typeface="Times New Roman"/>
              </a:rPr>
              <a:t>et al</a:t>
            </a:r>
            <a:r>
              <a:rPr lang="en-US">
                <a:solidFill>
                  <a:srgbClr val="000000"/>
                </a:solidFill>
                <a:latin typeface="Times New Roman"/>
                <a:ea typeface="Times New Roman"/>
                <a:cs typeface="Times New Roman"/>
                <a:sym typeface="Times New Roman"/>
              </a:rPr>
              <a:t>., "Forecasting of Annual Crime Rate in India: A case Study," </a:t>
            </a:r>
            <a:r>
              <a:rPr i="1" lang="en-US">
                <a:solidFill>
                  <a:srgbClr val="000000"/>
                </a:solidFill>
                <a:latin typeface="Times New Roman"/>
                <a:ea typeface="Times New Roman"/>
                <a:cs typeface="Times New Roman"/>
                <a:sym typeface="Times New Roman"/>
              </a:rPr>
              <a:t>2018 International Conference on Advances in Computing, Communications and Informatics (ICACCI)</a:t>
            </a:r>
            <a:r>
              <a:rPr lang="en-US">
                <a:solidFill>
                  <a:srgbClr val="000000"/>
                </a:solidFill>
                <a:latin typeface="Times New Roman"/>
                <a:ea typeface="Times New Roman"/>
                <a:cs typeface="Times New Roman"/>
                <a:sym typeface="Times New Roman"/>
              </a:rPr>
              <a:t>, Bangalore, 2018, pp. 2087-2092. doi: 10.1109/ICACCI.2018.8554422</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[7] S. Sivaranjani, S. Sivakumari and M. Aasha, "Crime prediction and forecasting in Tamilnadu using clustering approaches," </a:t>
            </a:r>
            <a:r>
              <a:rPr i="1" lang="en-US">
                <a:solidFill>
                  <a:srgbClr val="000000"/>
                </a:solidFill>
                <a:latin typeface="Times New Roman"/>
                <a:ea typeface="Times New Roman"/>
                <a:cs typeface="Times New Roman"/>
                <a:sym typeface="Times New Roman"/>
              </a:rPr>
              <a:t>2016 International Conference on Emerging Technological Trends (ICETT)</a:t>
            </a:r>
            <a:r>
              <a:rPr lang="en-US">
                <a:solidFill>
                  <a:srgbClr val="000000"/>
                </a:solidFill>
                <a:latin typeface="Times New Roman"/>
                <a:ea typeface="Times New Roman"/>
                <a:cs typeface="Times New Roman"/>
                <a:sym typeface="Times New Roman"/>
              </a:rPr>
              <a:t>, Kollam, 2016, pp. 1-6. doi: 10.1109/ICETT.2016.7873764</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[8] N. H. M. Shamsuddin, N. A. Ali and R. Alwee, "An overview on crime prediction methods," </a:t>
            </a:r>
            <a:r>
              <a:rPr i="1" lang="en-US">
                <a:solidFill>
                  <a:srgbClr val="000000"/>
                </a:solidFill>
                <a:latin typeface="Times New Roman"/>
                <a:ea typeface="Times New Roman"/>
                <a:cs typeface="Times New Roman"/>
                <a:sym typeface="Times New Roman"/>
              </a:rPr>
              <a:t>2017 6th ICT International Student Project Conference (ICT-ISPC)</a:t>
            </a:r>
            <a:r>
              <a:rPr lang="en-US">
                <a:solidFill>
                  <a:srgbClr val="000000"/>
                </a:solidFill>
                <a:latin typeface="Times New Roman"/>
                <a:ea typeface="Times New Roman"/>
                <a:cs typeface="Times New Roman"/>
                <a:sym typeface="Times New Roman"/>
              </a:rPr>
              <a:t>, Skudai, 2017, pp. 1-5. doi: 10.1109/ICT-ISPC.2017.8075335</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5" name="Google Shape;335;p49"/>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341" name="Google Shape;341;p50"/>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2" name="Google Shape;342;p50"/>
          <p:cNvSpPr txBox="1"/>
          <p:nvPr/>
        </p:nvSpPr>
        <p:spPr>
          <a:xfrm>
            <a:off x="457200" y="274626"/>
            <a:ext cx="8224800" cy="7431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References</a:t>
            </a:r>
            <a:endParaRPr sz="4400">
              <a:latin typeface="Calibri"/>
              <a:ea typeface="Calibri"/>
              <a:cs typeface="Calibri"/>
              <a:sym typeface="Calibri"/>
            </a:endParaRPr>
          </a:p>
        </p:txBody>
      </p:sp>
      <p:sp>
        <p:nvSpPr>
          <p:cNvPr id="343" name="Google Shape;343;p50"/>
          <p:cNvSpPr txBox="1"/>
          <p:nvPr/>
        </p:nvSpPr>
        <p:spPr>
          <a:xfrm>
            <a:off x="379988" y="1195200"/>
            <a:ext cx="8224800" cy="5336100"/>
          </a:xfrm>
          <a:prstGeom prst="rect">
            <a:avLst/>
          </a:prstGeom>
          <a:noFill/>
          <a:ln>
            <a:noFill/>
          </a:ln>
        </p:spPr>
        <p:txBody>
          <a:bodyPr anchorCtr="0" anchor="t" bIns="46800" lIns="90000" spcFirstLastPara="1" rIns="90000" wrap="square" tIns="46800">
            <a:noAutofit/>
          </a:bodyPr>
          <a:lstStyle/>
          <a:p>
            <a:pPr indent="0" lvl="0" marL="0" rtl="0" algn="just">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[9] D. V. Rohini and P. Isakki, "Crime analysis and mapping through online newspapers: A survey," </a:t>
            </a:r>
            <a:r>
              <a:rPr i="1" lang="en-US">
                <a:solidFill>
                  <a:schemeClr val="dk1"/>
                </a:solidFill>
                <a:latin typeface="Times New Roman"/>
                <a:ea typeface="Times New Roman"/>
                <a:cs typeface="Times New Roman"/>
                <a:sym typeface="Times New Roman"/>
              </a:rPr>
              <a:t>2016 International Conference on Computing Technologies and Intelligent Data Engineering (ICCTIDE'16)</a:t>
            </a:r>
            <a:r>
              <a:rPr lang="en-US">
                <a:solidFill>
                  <a:schemeClr val="dk1"/>
                </a:solidFill>
                <a:latin typeface="Times New Roman"/>
                <a:ea typeface="Times New Roman"/>
                <a:cs typeface="Times New Roman"/>
                <a:sym typeface="Times New Roman"/>
              </a:rPr>
              <a:t>, Kovilpatti, 2016, pp. 1-4. doi: 0.1109/ICCTIDE.2016.7725331</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[10] X. Zhao and J. Tang, "Exploring Transfer Learning for Crime Prediction," </a:t>
            </a:r>
            <a:r>
              <a:rPr i="1" lang="en-US">
                <a:solidFill>
                  <a:schemeClr val="dk1"/>
                </a:solidFill>
                <a:latin typeface="Times New Roman"/>
                <a:ea typeface="Times New Roman"/>
                <a:cs typeface="Times New Roman"/>
                <a:sym typeface="Times New Roman"/>
              </a:rPr>
              <a:t>2017 IEEE International Conference on Data Mining Workshops (ICDMW)</a:t>
            </a:r>
            <a:r>
              <a:rPr lang="en-US">
                <a:solidFill>
                  <a:schemeClr val="dk1"/>
                </a:solidFill>
                <a:latin typeface="Times New Roman"/>
                <a:ea typeface="Times New Roman"/>
                <a:cs typeface="Times New Roman"/>
                <a:sym typeface="Times New Roman"/>
              </a:rPr>
              <a:t>, New Orleans, LA, 2017, pp. 1158-1159. doi: 10.1109/ICDMW.2017.165</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[11] Alkesh Bharati, Dr Sarvanaguru RA.K, Crime Prediction and Analysis Using Machine Learning, International Research Journal of Engineering and Technology (IRJET) Volume: 05 Issue: 09 | Sep 2018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[12] C. Chauhan and S. Sehgal, "A review: Crime analysis using data mining techniques and algorithms," 2017 International Conference on Computing, Communication and Automation (ICCCA), Greater Noida, 2017, pp. 21-25. doi: 10.1109/CCAA.2017.8229823</a:t>
            </a:r>
            <a:endParaRPr>
              <a:latin typeface="Times New Roman"/>
              <a:ea typeface="Times New Roman"/>
              <a:cs typeface="Times New Roman"/>
              <a:sym typeface="Times New Roman"/>
            </a:endParaRPr>
          </a:p>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a:t>
            </a:r>
            <a:r>
              <a:rPr lang="en-US">
                <a:latin typeface="Times New Roman"/>
                <a:ea typeface="Times New Roman"/>
                <a:cs typeface="Times New Roman"/>
                <a:sym typeface="Times New Roman"/>
              </a:rPr>
              <a:t>13</a:t>
            </a:r>
            <a:r>
              <a:rPr lang="en-US">
                <a:solidFill>
                  <a:srgbClr val="000000"/>
                </a:solidFill>
                <a:latin typeface="Times New Roman"/>
                <a:ea typeface="Times New Roman"/>
                <a:cs typeface="Times New Roman"/>
                <a:sym typeface="Times New Roman"/>
              </a:rPr>
              <a:t>] Y. Lin, T. Chen and L. Yu, "Using Machine Learning to Assist Crime Prevention," 2017 6th IIAI International Congress on Advanced Applied Informatics (IIAI-AAI), Hamamatsu, 2017, pp. 1029-1030. doi: 10.1109/IIAI-AAI.2017.46</a:t>
            </a:r>
            <a:endParaRPr>
              <a:latin typeface="Times New Roman"/>
              <a:ea typeface="Times New Roman"/>
              <a:cs typeface="Times New Roman"/>
              <a:sym typeface="Times New Roman"/>
            </a:endParaRPr>
          </a:p>
          <a:p>
            <a:pPr indent="0" lvl="0" marL="0" rtl="0" algn="just">
              <a:spcBef>
                <a:spcPts val="0"/>
              </a:spcBef>
              <a:spcAft>
                <a:spcPts val="0"/>
              </a:spcAft>
              <a:buNone/>
            </a:pPr>
            <a:r>
              <a:rPr lang="en-US">
                <a:latin typeface="Times New Roman"/>
                <a:ea typeface="Times New Roman"/>
                <a:cs typeface="Times New Roman"/>
                <a:sym typeface="Times New Roman"/>
              </a:rPr>
              <a:t>[14</a:t>
            </a:r>
            <a:r>
              <a:rPr lang="en-US">
                <a:solidFill>
                  <a:srgbClr val="000000"/>
                </a:solidFill>
                <a:latin typeface="Times New Roman"/>
                <a:ea typeface="Times New Roman"/>
                <a:cs typeface="Times New Roman"/>
                <a:sym typeface="Times New Roman"/>
              </a:rPr>
              <a:t>] S. Kim, P. Joshi, P. S. Kalsi and P. Taheri, "Crime Analysis Through Machine Learning," 2018 IEEE 9th Annual Information Technology, Electronics and Mobile Communication Conference (IEMCON), Vancouver, BC, 2018, pp. 415-420. doi: 10.1109/IEMCON.2018.8614828</a:t>
            </a:r>
            <a:endParaRPr>
              <a:latin typeface="Times New Roman"/>
              <a:ea typeface="Times New Roman"/>
              <a:cs typeface="Times New Roman"/>
              <a:sym typeface="Times New Roman"/>
            </a:endParaRPr>
          </a:p>
        </p:txBody>
      </p:sp>
      <p:sp>
        <p:nvSpPr>
          <p:cNvPr id="344" name="Google Shape;344;p50"/>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1"/>
          <p:cNvSpPr txBox="1"/>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cap="none" strike="noStrike">
                <a:solidFill>
                  <a:srgbClr val="000000"/>
                </a:solidFill>
                <a:latin typeface="Times New Roman"/>
                <a:ea typeface="Times New Roman"/>
                <a:cs typeface="Times New Roman"/>
                <a:sym typeface="Times New Roman"/>
              </a:rPr>
              <a:t>THANK YOU</a:t>
            </a:r>
            <a:br>
              <a:rPr b="1" i="0" lang="en-US" sz="16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156" name="Shape 156"/>
        <p:cNvGrpSpPr/>
        <p:nvPr/>
      </p:nvGrpSpPr>
      <p:grpSpPr>
        <a:xfrm>
          <a:off x="0" y="0"/>
          <a:ext cx="0" cy="0"/>
          <a:chOff x="0" y="0"/>
          <a:chExt cx="0" cy="0"/>
        </a:xfrm>
      </p:grpSpPr>
      <p:sp>
        <p:nvSpPr>
          <p:cNvPr id="157" name="Google Shape;157;p2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27"/>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27"/>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Introduction</a:t>
            </a:r>
            <a:endParaRPr/>
          </a:p>
        </p:txBody>
      </p:sp>
      <p:sp>
        <p:nvSpPr>
          <p:cNvPr id="160" name="Google Shape;160;p27"/>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Crime analysis</a:t>
            </a:r>
            <a:endParaRPr sz="2200">
              <a:solidFill>
                <a:schemeClr val="dk1"/>
              </a:solidFill>
              <a:latin typeface="Times New Roman"/>
              <a:ea typeface="Times New Roman"/>
              <a:cs typeface="Times New Roman"/>
              <a:sym typeface="Times New Roman"/>
            </a:endParaRPr>
          </a:p>
          <a:p>
            <a:pPr indent="-368300" lvl="1" marL="9144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Crime analysis is a systematic way of identifying and analyzing patterns and trends in crime</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Why crime analysis?</a:t>
            </a:r>
            <a:endParaRPr sz="2200">
              <a:solidFill>
                <a:schemeClr val="dk1"/>
              </a:solidFill>
              <a:latin typeface="Times New Roman"/>
              <a:ea typeface="Times New Roman"/>
              <a:cs typeface="Times New Roman"/>
              <a:sym typeface="Times New Roman"/>
            </a:endParaRPr>
          </a:p>
          <a:p>
            <a:pPr indent="-368300" lvl="1" marL="9144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To assist police agencies to deploy resources in a more effective manner</a:t>
            </a:r>
            <a:endParaRPr sz="2200">
              <a:solidFill>
                <a:schemeClr val="dk1"/>
              </a:solidFill>
              <a:latin typeface="Times New Roman"/>
              <a:ea typeface="Times New Roman"/>
              <a:cs typeface="Times New Roman"/>
              <a:sym typeface="Times New Roman"/>
            </a:endParaRPr>
          </a:p>
          <a:p>
            <a:pPr indent="-368300" lvl="1" marL="9144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To assist detectives in identifying suspects</a:t>
            </a:r>
            <a:endParaRPr sz="2200">
              <a:solidFill>
                <a:schemeClr val="dk1"/>
              </a:solidFill>
              <a:latin typeface="Times New Roman"/>
              <a:ea typeface="Times New Roman"/>
              <a:cs typeface="Times New Roman"/>
              <a:sym typeface="Times New Roman"/>
            </a:endParaRPr>
          </a:p>
          <a:p>
            <a:pPr indent="-368300" lvl="1" marL="9144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To acquaint individuals about the crimes happening in their environment</a:t>
            </a:r>
            <a:endParaRPr sz="2400">
              <a:latin typeface="Times New Roman"/>
              <a:ea typeface="Times New Roman"/>
              <a:cs typeface="Times New Roman"/>
              <a:sym typeface="Times New Roman"/>
            </a:endParaRPr>
          </a:p>
          <a:p>
            <a:pPr indent="-342900" lvl="0" marL="342900" rtl="0" algn="l">
              <a:lnSpc>
                <a:spcPct val="100000"/>
              </a:lnSpc>
              <a:spcBef>
                <a:spcPts val="800"/>
              </a:spcBef>
              <a:spcAft>
                <a:spcPts val="0"/>
              </a:spcAft>
              <a:buSzPts val="1400"/>
              <a:buNone/>
            </a:pPr>
            <a:r>
              <a:t/>
            </a:r>
            <a:endParaRPr b="0" i="0" sz="2400" u="none">
              <a:solidFill>
                <a:srgbClr val="000000"/>
              </a:solidFill>
              <a:latin typeface="Times New Roman"/>
              <a:ea typeface="Times New Roman"/>
              <a:cs typeface="Times New Roman"/>
              <a:sym typeface="Times New Roman"/>
            </a:endParaRPr>
          </a:p>
        </p:txBody>
      </p:sp>
      <p:sp>
        <p:nvSpPr>
          <p:cNvPr id="161" name="Google Shape;161;p27"/>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pic>
        <p:nvPicPr>
          <p:cNvPr id="162" name="Google Shape;162;p27"/>
          <p:cNvPicPr preferRelativeResize="0"/>
          <p:nvPr/>
        </p:nvPicPr>
        <p:blipFill rotWithShape="1">
          <a:blip r:embed="rId3">
            <a:alphaModFix/>
          </a:blip>
          <a:srcRect b="0" l="0" r="0" t="0"/>
          <a:stretch/>
        </p:blipFill>
        <p:spPr>
          <a:xfrm>
            <a:off x="6010825" y="213130"/>
            <a:ext cx="2669625" cy="1594515"/>
          </a:xfrm>
          <a:prstGeom prst="rect">
            <a:avLst/>
          </a:prstGeom>
          <a:noFill/>
          <a:ln>
            <a:noFill/>
          </a:ln>
        </p:spPr>
      </p:pic>
      <p:pic>
        <p:nvPicPr>
          <p:cNvPr id="163" name="Google Shape;163;p27"/>
          <p:cNvPicPr preferRelativeResize="0"/>
          <p:nvPr/>
        </p:nvPicPr>
        <p:blipFill rotWithShape="1">
          <a:blip r:embed="rId4">
            <a:alphaModFix/>
          </a:blip>
          <a:srcRect b="0" l="0" r="0" t="0"/>
          <a:stretch/>
        </p:blipFill>
        <p:spPr>
          <a:xfrm>
            <a:off x="6795300" y="4759875"/>
            <a:ext cx="1885149" cy="1997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57200" y="274637"/>
            <a:ext cx="8218500" cy="11319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Introduction</a:t>
            </a:r>
            <a:endParaRPr/>
          </a:p>
        </p:txBody>
      </p:sp>
      <p:sp>
        <p:nvSpPr>
          <p:cNvPr id="169" name="Google Shape;169;p28"/>
          <p:cNvSpPr txBox="1"/>
          <p:nvPr>
            <p:ph idx="1" type="body"/>
          </p:nvPr>
        </p:nvSpPr>
        <p:spPr>
          <a:xfrm>
            <a:off x="457200" y="1574950"/>
            <a:ext cx="8218500" cy="4515000"/>
          </a:xfrm>
          <a:prstGeom prst="rect">
            <a:avLst/>
          </a:prstGeom>
          <a:noFill/>
          <a:ln>
            <a:noFill/>
          </a:ln>
        </p:spPr>
        <p:txBody>
          <a:bodyPr anchorCtr="0" anchor="t" bIns="46800" lIns="90000" spcFirstLastPara="1" rIns="90000" wrap="square" tIns="46800">
            <a:noAutofit/>
          </a:bodyPr>
          <a:lstStyle/>
          <a:p>
            <a:pPr indent="0" lvl="0" marL="0" rtl="0" algn="just">
              <a:lnSpc>
                <a:spcPct val="100000"/>
              </a:lnSpc>
              <a:spcBef>
                <a:spcPts val="800"/>
              </a:spcBef>
              <a:spcAft>
                <a:spcPts val="0"/>
              </a:spcAft>
              <a:buSzPts val="1400"/>
              <a:buNone/>
            </a:pPr>
            <a:r>
              <a:rPr lang="en-US" sz="2400">
                <a:latin typeface="Times New Roman"/>
                <a:ea typeface="Times New Roman"/>
                <a:cs typeface="Times New Roman"/>
                <a:sym typeface="Times New Roman"/>
              </a:rPr>
              <a:t>Why crime analysis using newspaper?</a:t>
            </a:r>
            <a:endParaRPr sz="2400">
              <a:latin typeface="Times New Roman"/>
              <a:ea typeface="Times New Roman"/>
              <a:cs typeface="Times New Roman"/>
              <a:sym typeface="Times New Roman"/>
            </a:endParaRPr>
          </a:p>
          <a:p>
            <a:pPr indent="-381000" lvl="0" marL="457200" rtl="0" algn="just">
              <a:lnSpc>
                <a:spcPct val="100000"/>
              </a:lnSpc>
              <a:spcBef>
                <a:spcPts val="800"/>
              </a:spcBef>
              <a:spcAft>
                <a:spcPts val="0"/>
              </a:spcAft>
              <a:buSzPts val="2400"/>
              <a:buFont typeface="Times New Roman"/>
              <a:buChar char="●"/>
            </a:pPr>
            <a:r>
              <a:rPr lang="en-US" sz="2400">
                <a:latin typeface="Times New Roman"/>
                <a:ea typeface="Times New Roman"/>
                <a:cs typeface="Times New Roman"/>
                <a:sym typeface="Times New Roman"/>
              </a:rPr>
              <a:t>Newspaper is a huge source of information</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It is read by most people</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It contains information in an unstructured form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If this information is processed and analyzed properly it can serve as a great asset </a:t>
            </a:r>
            <a:endParaRPr sz="2400">
              <a:latin typeface="Times New Roman"/>
              <a:ea typeface="Times New Roman"/>
              <a:cs typeface="Times New Roman"/>
              <a:sym typeface="Times New Roman"/>
            </a:endParaRPr>
          </a:p>
        </p:txBody>
      </p:sp>
      <p:pic>
        <p:nvPicPr>
          <p:cNvPr id="170" name="Google Shape;170;p28"/>
          <p:cNvPicPr preferRelativeResize="0"/>
          <p:nvPr/>
        </p:nvPicPr>
        <p:blipFill rotWithShape="1">
          <a:blip r:embed="rId3">
            <a:alphaModFix/>
          </a:blip>
          <a:srcRect b="0" l="0" r="0" t="0"/>
          <a:stretch/>
        </p:blipFill>
        <p:spPr>
          <a:xfrm>
            <a:off x="6285800" y="422250"/>
            <a:ext cx="2678726" cy="1756849"/>
          </a:xfrm>
          <a:prstGeom prst="rect">
            <a:avLst/>
          </a:prstGeom>
          <a:noFill/>
          <a:ln>
            <a:noFill/>
          </a:ln>
        </p:spPr>
      </p:pic>
      <p:sp>
        <p:nvSpPr>
          <p:cNvPr id="171" name="Google Shape;171;p28"/>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pic>
        <p:nvPicPr>
          <p:cNvPr id="172" name="Google Shape;172;p28"/>
          <p:cNvPicPr preferRelativeResize="0"/>
          <p:nvPr/>
        </p:nvPicPr>
        <p:blipFill rotWithShape="1">
          <a:blip r:embed="rId4">
            <a:alphaModFix/>
          </a:blip>
          <a:srcRect b="0" l="0" r="0" t="0"/>
          <a:stretch/>
        </p:blipFill>
        <p:spPr>
          <a:xfrm>
            <a:off x="5034199" y="3954750"/>
            <a:ext cx="3641501" cy="2051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57200" y="274637"/>
            <a:ext cx="8218500" cy="11319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Motivations </a:t>
            </a:r>
            <a:endParaRPr/>
          </a:p>
        </p:txBody>
      </p:sp>
      <p:sp>
        <p:nvSpPr>
          <p:cNvPr id="178" name="Google Shape;178;p29"/>
          <p:cNvSpPr txBox="1"/>
          <p:nvPr>
            <p:ph idx="1" type="body"/>
          </p:nvPr>
        </p:nvSpPr>
        <p:spPr>
          <a:xfrm>
            <a:off x="457200" y="1600200"/>
            <a:ext cx="8218500" cy="4515000"/>
          </a:xfrm>
          <a:prstGeom prst="rect">
            <a:avLst/>
          </a:prstGeom>
          <a:noFill/>
          <a:ln>
            <a:noFill/>
          </a:ln>
        </p:spPr>
        <p:txBody>
          <a:bodyPr anchorCtr="0" anchor="t" bIns="46800" lIns="90000" spcFirstLastPara="1" rIns="90000" wrap="square" tIns="46800">
            <a:noAutofit/>
          </a:bodyPr>
          <a:lstStyle/>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crime rate in India is growing at a rapid pace.</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types of crimes committed in India is seen to be highly complex and have many relevant details.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Most crimes require in-depth analysis which is very difficult to perform on short notice.</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Law enforcement agencies often have to deal with multiple crimes simultaneously and need information to be provided in a quick and efficient manner.</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If a system for analyzing crime through online news papers is deployed effectively, it could reduce further incidences of crimes and help the citizens.</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
        <p:nvSpPr>
          <p:cNvPr id="179" name="Google Shape;179;p29"/>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57200" y="274637"/>
            <a:ext cx="8218500" cy="11319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Objectives</a:t>
            </a:r>
            <a:endParaRPr/>
          </a:p>
        </p:txBody>
      </p:sp>
      <p:sp>
        <p:nvSpPr>
          <p:cNvPr id="185" name="Google Shape;185;p30"/>
          <p:cNvSpPr txBox="1"/>
          <p:nvPr>
            <p:ph idx="1" type="body"/>
          </p:nvPr>
        </p:nvSpPr>
        <p:spPr>
          <a:xfrm>
            <a:off x="530782" y="1504175"/>
            <a:ext cx="8218500" cy="4515000"/>
          </a:xfrm>
          <a:prstGeom prst="rect">
            <a:avLst/>
          </a:prstGeom>
          <a:noFill/>
          <a:ln>
            <a:noFill/>
          </a:ln>
        </p:spPr>
        <p:txBody>
          <a:bodyPr anchorCtr="0" anchor="t" bIns="46800" lIns="90000" spcFirstLastPara="1" rIns="90000" wrap="square" tIns="46800">
            <a:noAutofit/>
          </a:bodyPr>
          <a:lstStyle/>
          <a:p>
            <a:pPr indent="-374650" lvl="0" marL="457200" rtl="0" algn="l">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To give accurate analysis of real time data from online newspaper articles.</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Accessible and efficient to any user interested in crime analysis.</a:t>
            </a:r>
            <a:endParaRPr sz="2300">
              <a:latin typeface="Times New Roman"/>
              <a:ea typeface="Times New Roman"/>
              <a:cs typeface="Times New Roman"/>
              <a:sym typeface="Times New Roman"/>
            </a:endParaRPr>
          </a:p>
        </p:txBody>
      </p:sp>
      <p:sp>
        <p:nvSpPr>
          <p:cNvPr id="186" name="Google Shape;186;p30"/>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E1"/>
        </a:solidFill>
      </p:bgPr>
    </p:bg>
    <p:spTree>
      <p:nvGrpSpPr>
        <p:cNvPr id="191" name="Shape 191"/>
        <p:cNvGrpSpPr/>
        <p:nvPr/>
      </p:nvGrpSpPr>
      <p:grpSpPr>
        <a:xfrm>
          <a:off x="0" y="0"/>
          <a:ext cx="0" cy="0"/>
          <a:chOff x="0" y="0"/>
          <a:chExt cx="0" cy="0"/>
        </a:xfrm>
      </p:grpSpPr>
      <p:sp>
        <p:nvSpPr>
          <p:cNvPr id="192" name="Google Shape;192;p31"/>
          <p:cNvSpPr txBox="1"/>
          <p:nvPr/>
        </p:nvSpPr>
        <p:spPr>
          <a:xfrm>
            <a:off x="457200" y="274632"/>
            <a:ext cx="8229600" cy="53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31"/>
          <p:cNvSpPr txBox="1"/>
          <p:nvPr/>
        </p:nvSpPr>
        <p:spPr>
          <a:xfrm>
            <a:off x="457200" y="1600200"/>
            <a:ext cx="86868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31"/>
          <p:cNvSpPr txBox="1"/>
          <p:nvPr>
            <p:ph idx="4294967295" type="title"/>
          </p:nvPr>
        </p:nvSpPr>
        <p:spPr>
          <a:xfrm>
            <a:off x="497488" y="194824"/>
            <a:ext cx="8223300" cy="612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95" name="Google Shape;195;p31"/>
          <p:cNvGraphicFramePr/>
          <p:nvPr/>
        </p:nvGraphicFramePr>
        <p:xfrm>
          <a:off x="200813" y="807475"/>
          <a:ext cx="3000000" cy="3000000"/>
        </p:xfrm>
        <a:graphic>
          <a:graphicData uri="http://schemas.openxmlformats.org/drawingml/2006/table">
            <a:tbl>
              <a:tblPr>
                <a:noFill/>
                <a:tableStyleId>{3361CE98-8A6A-4961-B073-D645446F6635}</a:tableStyleId>
              </a:tblPr>
              <a:tblGrid>
                <a:gridCol w="677550"/>
                <a:gridCol w="1883950"/>
                <a:gridCol w="1976775"/>
                <a:gridCol w="2004625"/>
                <a:gridCol w="2273725"/>
              </a:tblGrid>
              <a:tr h="625525">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PAPERNO.</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 DETAILS</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OBJECTIVE</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METHODS USED</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OBSERVATION</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514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Analytics: Analysis of Crime Through Newspaper Articles ,2015</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Web based crime analysis system. Sri Lankan English newspapers are given as source for crime details. By using preprocessed data, crime operations are performed and results are displayed using web based GUI.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Web crawling</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SVM based classifier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3.GATE(General Architecture for Text Engineering)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 ANNIE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5. LingPipe</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6. OpenNLP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7. JavaScript and AJAX</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The end user is provided with a map which shows the colored region depending upon the crime. Crime comparison pie chart and crime pattern visualization time series is used to compare crimes and show the pattern of the crime depending upon the frequency. </a:t>
                      </a:r>
                      <a:endParaRPr sz="1300" u="none" cap="none" strike="noStrike">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6377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Pattern Detection, Analysis &amp; Prediction, 2017</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Creation of model for predicting  crime rate in various states to help local police stations in crime suppression.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Apriori Association Mining</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k-Means Clustering</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Naive Bayes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 Classification Correlation &amp; Regression</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Calculates the no of crime done in the state and for every no of crime cases how many people are convicted.</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(Eg In 10 rape cases, 3 people are convicted)</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323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News Analysis:</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Location and Story Detection, 2017</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Provide the definite information about a news whether it is a crime related news or not, crime location, similarity and grouping crime news as stories based on a crime news</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Web crawling</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Named Entity Recognition</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Support Vector Machine</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 Natural Language Toolkit</a:t>
                      </a:r>
                      <a:endParaRPr sz="13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rgbClr val="222222"/>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Top location names by the number of crime occurred are ranked and listed. Grouping similar news as a story based on a crime news</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6" name="Google Shape;196;p31"/>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graphicFrame>
        <p:nvGraphicFramePr>
          <p:cNvPr id="201" name="Google Shape;201;p32"/>
          <p:cNvGraphicFramePr/>
          <p:nvPr/>
        </p:nvGraphicFramePr>
        <p:xfrm>
          <a:off x="133563" y="100800"/>
          <a:ext cx="3000000" cy="3000000"/>
        </p:xfrm>
        <a:graphic>
          <a:graphicData uri="http://schemas.openxmlformats.org/drawingml/2006/table">
            <a:tbl>
              <a:tblPr>
                <a:noFill/>
                <a:tableStyleId>{3361CE98-8A6A-4961-B073-D645446F6635}</a:tableStyleId>
              </a:tblPr>
              <a:tblGrid>
                <a:gridCol w="680325"/>
                <a:gridCol w="1728950"/>
                <a:gridCol w="2183725"/>
                <a:gridCol w="1933100"/>
                <a:gridCol w="2350775"/>
              </a:tblGrid>
              <a:tr h="4469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PAPERNO.</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 DETAILS</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OBJECTIVE</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METHODS USED</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OBSERVATION</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922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Cluster based Zoning of Crime Info, 2017</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Cluster analysis by using k-means clustering algorithm on criminal dataset of India.</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Weak classifier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K means clustering</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The states are classified in high, low and medium crime zones. Male and female crime information is also classified.</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922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5</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Analysis using K-means Clustering, 2017</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Qualitative and quantitative data mining approach to analyze the crime which entails theft, homicide and various drug offences including suspicious activities, noise complaints and burglar alarm system.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RapidMiner</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Data cleaning</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Data selection</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 Data transformation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5.  K-means</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Using k-means clustering data mining approach on a crime dataset from New South Wales region of Australia, crime rates of each type of crimes and cities with high crime rates have been found.</a:t>
                      </a:r>
                      <a:endParaRPr sz="1300" u="none" cap="none" strike="noStrike">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922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6</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Forecasting of Annual Crime Rate in India: A Case Study, 2018</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Forecasting annual crime rate in India of past few years.</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Box-Jenkins Model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Exponential Smoothing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ARIMA (Auto Regression Integrated Moving Average) Model.</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It is observed from the paper that time series model can be applied for crime forecasting. </a:t>
                      </a:r>
                      <a:endParaRPr sz="1300" u="none" cap="none" strike="noStrike">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643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7</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Prediction and Forecasting in Tamilnadu using Clustering Approaches, 2016</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Predicting crimes and identifying criminals in certain geographic locations.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KNN classification</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K-Means clustering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Agglomerative</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hierarchical clustering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 DBSCAN clustering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Hotspots have been found, with different colors  depending on the number of crimes that occured. The clusters have acceptable accuracy and precision.</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2" name="Google Shape;202;p32"/>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aphicFrame>
        <p:nvGraphicFramePr>
          <p:cNvPr id="207" name="Google Shape;207;p33"/>
          <p:cNvGraphicFramePr/>
          <p:nvPr/>
        </p:nvGraphicFramePr>
        <p:xfrm>
          <a:off x="122000" y="110750"/>
          <a:ext cx="3000000" cy="3000000"/>
        </p:xfrm>
        <a:graphic>
          <a:graphicData uri="http://schemas.openxmlformats.org/drawingml/2006/table">
            <a:tbl>
              <a:tblPr>
                <a:noFill/>
                <a:tableStyleId>{3361CE98-8A6A-4961-B073-D645446F6635}</a:tableStyleId>
              </a:tblPr>
              <a:tblGrid>
                <a:gridCol w="820425"/>
                <a:gridCol w="1609300"/>
                <a:gridCol w="1955300"/>
                <a:gridCol w="1968450"/>
                <a:gridCol w="2574400"/>
              </a:tblGrid>
              <a:tr h="3754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a:t>
                      </a:r>
                      <a:endParaRPr b="1"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NO.</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PAPER DETAILS</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OBJECTIVE</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METHODS USED</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Times New Roman"/>
                          <a:ea typeface="Times New Roman"/>
                          <a:cs typeface="Times New Roman"/>
                          <a:sym typeface="Times New Roman"/>
                        </a:rPr>
                        <a:t>OBSERVATION</a:t>
                      </a:r>
                      <a:endParaRPr b="1"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313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8</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An Overview on Crime Prediction Methods, 2017</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analysis tool to analyse the crime patterns qualitatively and quantitatively using official records.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Support Vector Machine (SVM)</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Fuzzy Theory</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Artificial Neural Network (ANN)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 Multivariate Time Series</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In the context of crime prediction, Artificial Neural Networks are highly accurate and require comparatively less time.</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313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9</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Analysis and Mapping through Online Newspapers: A Survey, 2016</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A web based crime analysis system on the basis of online newspapers.</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Web Crawler</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SVM</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GATE (General Architecture for Text Engineering)</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Various crime analysis methods like  hot spot detection, crime comparison, and crime pattern visualization have been developed.</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313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10</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Exploring Transfer Learning for Crime Prediction, 2017</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A novel transfer learning framework to integrate crime related features from cross domain datasets and model spatio-temporal patterns for crime.</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Transfer Learning</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A novel framework, which captures temporal-spatial patterns and leverages transfer learning for crime prediction. Spatial Temporal Framework  leverages cross-domain urban datasets, e.g., public security data, meteorological data, point of interests (POIs), human mobility data and 311 complaint data. </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271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11</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Crime Prediction and Analysis Using Machine Learning, 2018</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To predict different types of crime using different machine learning algorithms.</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1. K Neighbors Classifier</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2. GaussianNB</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3. SVC</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4. Decision Tree Classifier</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5. MultinomialNB</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Times New Roman"/>
                          <a:ea typeface="Times New Roman"/>
                          <a:cs typeface="Times New Roman"/>
                          <a:sym typeface="Times New Roman"/>
                        </a:rPr>
                        <a:t>Different algorithms were used to predict the type of crime from a dataset available from kaggle.</a:t>
                      </a:r>
                      <a:endParaRPr sz="13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8" name="Google Shape;208;p33"/>
          <p:cNvSpPr txBox="1"/>
          <p:nvPr/>
        </p:nvSpPr>
        <p:spPr>
          <a:xfrm>
            <a:off x="315525" y="6455050"/>
            <a:ext cx="8649000" cy="24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Times New Roman"/>
                <a:ea typeface="Times New Roman"/>
                <a:cs typeface="Times New Roman"/>
                <a:sym typeface="Times New Roman"/>
              </a:rPr>
              <a:t>Modelling Machine Learning For Analyzing Crime News</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