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9E1-FD11-4CE7-83F0-2B9FF5CC2046}" type="datetimeFigureOut">
              <a:rPr lang="th-TH" smtClean="0"/>
              <a:t>08/03/59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76B2-699D-4EEE-B1C0-429B4C09D4D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486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9E1-FD11-4CE7-83F0-2B9FF5CC2046}" type="datetimeFigureOut">
              <a:rPr lang="th-TH" smtClean="0"/>
              <a:t>08/03/59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76B2-699D-4EEE-B1C0-429B4C09D4D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538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9E1-FD11-4CE7-83F0-2B9FF5CC2046}" type="datetimeFigureOut">
              <a:rPr lang="th-TH" smtClean="0"/>
              <a:t>08/03/59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76B2-699D-4EEE-B1C0-429B4C09D4D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574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9E1-FD11-4CE7-83F0-2B9FF5CC2046}" type="datetimeFigureOut">
              <a:rPr lang="th-TH" smtClean="0"/>
              <a:t>08/03/59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76B2-699D-4EEE-B1C0-429B4C09D4D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4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9E1-FD11-4CE7-83F0-2B9FF5CC2046}" type="datetimeFigureOut">
              <a:rPr lang="th-TH" smtClean="0"/>
              <a:t>08/03/59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76B2-699D-4EEE-B1C0-429B4C09D4D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740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9E1-FD11-4CE7-83F0-2B9FF5CC2046}" type="datetimeFigureOut">
              <a:rPr lang="th-TH" smtClean="0"/>
              <a:t>08/03/59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76B2-699D-4EEE-B1C0-429B4C09D4D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433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9E1-FD11-4CE7-83F0-2B9FF5CC2046}" type="datetimeFigureOut">
              <a:rPr lang="th-TH" smtClean="0"/>
              <a:t>08/03/59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76B2-699D-4EEE-B1C0-429B4C09D4D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33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9E1-FD11-4CE7-83F0-2B9FF5CC2046}" type="datetimeFigureOut">
              <a:rPr lang="th-TH" smtClean="0"/>
              <a:t>08/03/59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76B2-699D-4EEE-B1C0-429B4C09D4D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31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9E1-FD11-4CE7-83F0-2B9FF5CC2046}" type="datetimeFigureOut">
              <a:rPr lang="th-TH" smtClean="0"/>
              <a:t>08/03/59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76B2-699D-4EEE-B1C0-429B4C09D4D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8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9E1-FD11-4CE7-83F0-2B9FF5CC2046}" type="datetimeFigureOut">
              <a:rPr lang="th-TH" smtClean="0"/>
              <a:t>08/03/59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76B2-699D-4EEE-B1C0-429B4C09D4D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604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9E1-FD11-4CE7-83F0-2B9FF5CC2046}" type="datetimeFigureOut">
              <a:rPr lang="th-TH" smtClean="0"/>
              <a:t>08/03/59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76B2-699D-4EEE-B1C0-429B4C09D4D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994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B9E1-FD11-4CE7-83F0-2B9FF5CC2046}" type="datetimeFigureOut">
              <a:rPr lang="th-TH" smtClean="0"/>
              <a:t>08/03/59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76B2-699D-4EEE-B1C0-429B4C09D4D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988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live HIS @ </a:t>
            </a:r>
            <a:r>
              <a:rPr lang="en-US" dirty="0" err="1" smtClean="0"/>
              <a:t>Piyavate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on </a:t>
            </a:r>
            <a:r>
              <a:rPr lang="en-US" dirty="0" smtClean="0"/>
              <a:t>8 </a:t>
            </a:r>
            <a:r>
              <a:rPr lang="en-US" dirty="0" smtClean="0"/>
              <a:t>Mar 2016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662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ต้องการ </a:t>
            </a:r>
            <a:r>
              <a:rPr lang="en-US" dirty="0" smtClean="0"/>
              <a:t>IT Team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717525"/>
              </p:ext>
            </p:extLst>
          </p:nvPr>
        </p:nvGraphicFramePr>
        <p:xfrm>
          <a:off x="323528" y="1412776"/>
          <a:ext cx="8424936" cy="367240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376264"/>
                <a:gridCol w="1152128"/>
                <a:gridCol w="4896544"/>
              </a:tblGrid>
              <a:tr h="461205">
                <a:tc gridSpan="3"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</a:rPr>
                        <a:t>ต้องกา</a:t>
                      </a:r>
                      <a:r>
                        <a:rPr lang="th-TH" sz="2400" u="none" strike="noStrike" dirty="0" smtClean="0">
                          <a:effectLst/>
                        </a:rPr>
                        <a:t>รอย่างน้อย </a:t>
                      </a:r>
                      <a:r>
                        <a:rPr lang="en-US" sz="2400" u="none" strike="noStrike" dirty="0">
                          <a:effectLst/>
                        </a:rPr>
                        <a:t>IT 5 </a:t>
                      </a:r>
                      <a:r>
                        <a:rPr lang="th-TH" sz="2400" u="none" strike="noStrike" dirty="0">
                          <a:effectLst/>
                        </a:rPr>
                        <a:t>คน </a:t>
                      </a:r>
                      <a:r>
                        <a:rPr lang="th-TH" sz="2400" u="none" strike="noStrike" dirty="0" smtClean="0">
                          <a:effectLst/>
                        </a:rPr>
                        <a:t>รับผิดชอบแบบ </a:t>
                      </a:r>
                      <a:r>
                        <a:rPr lang="en-US" sz="2400" u="none" strike="noStrike" dirty="0" smtClean="0">
                          <a:effectLst/>
                        </a:rPr>
                        <a:t>Fulltime </a:t>
                      </a:r>
                      <a:r>
                        <a:rPr lang="th-TH" sz="2400" u="none" strike="noStrike" dirty="0" smtClean="0">
                          <a:effectLst/>
                        </a:rPr>
                        <a:t>ในงานนี้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b"/>
                </a:tc>
              </a:tr>
              <a:tr h="461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1. Training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BPK9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</a:tr>
              <a:tr h="46120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2. Data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BPK9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</a:tr>
              <a:tr h="5058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3. Hardware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PYH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</a:rPr>
                        <a:t>ขอคน </a:t>
                      </a:r>
                      <a:r>
                        <a:rPr lang="en-US" sz="2400" u="none" strike="noStrike" dirty="0">
                          <a:effectLst/>
                        </a:rPr>
                        <a:t>BPK9 </a:t>
                      </a:r>
                      <a:r>
                        <a:rPr lang="th-TH" sz="2400" u="none" strike="noStrike" dirty="0">
                          <a:effectLst/>
                        </a:rPr>
                        <a:t>ไปสอนเบื้องต้น และให้ </a:t>
                      </a:r>
                      <a:r>
                        <a:rPr lang="en-US" sz="2400" u="none" strike="noStrike" dirty="0">
                          <a:effectLst/>
                        </a:rPr>
                        <a:t>IT PYH </a:t>
                      </a:r>
                      <a:r>
                        <a:rPr lang="th-TH" sz="2400" u="none" strike="noStrike" dirty="0">
                          <a:effectLst/>
                        </a:rPr>
                        <a:t>ทำต่อเอง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</a:tr>
              <a:tr h="48083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4. Print Form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PYH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</a:rPr>
                        <a:t>ขอคน </a:t>
                      </a:r>
                      <a:r>
                        <a:rPr lang="en-US" sz="2400" u="none" strike="noStrike" dirty="0">
                          <a:effectLst/>
                        </a:rPr>
                        <a:t>BPK9 </a:t>
                      </a:r>
                      <a:r>
                        <a:rPr lang="th-TH" sz="2400" u="none" strike="noStrike" dirty="0">
                          <a:effectLst/>
                        </a:rPr>
                        <a:t>ไปสอนเบื้องต้น และให้ </a:t>
                      </a:r>
                      <a:r>
                        <a:rPr lang="en-US" sz="2400" u="none" strike="noStrike" dirty="0">
                          <a:effectLst/>
                        </a:rPr>
                        <a:t>IT PYH </a:t>
                      </a:r>
                      <a:r>
                        <a:rPr lang="th-TH" sz="2400" u="none" strike="noStrike" dirty="0">
                          <a:effectLst/>
                        </a:rPr>
                        <a:t>ทำต่อเอง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</a:tr>
              <a:tr h="1302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 Report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PYH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</a:rPr>
                        <a:t>ขอคน </a:t>
                      </a:r>
                      <a:r>
                        <a:rPr lang="en-US" sz="2400" u="none" strike="noStrike" dirty="0">
                          <a:effectLst/>
                        </a:rPr>
                        <a:t>BPK9 </a:t>
                      </a:r>
                      <a:r>
                        <a:rPr lang="th-TH" sz="2400" u="none" strike="noStrike" dirty="0">
                          <a:effectLst/>
                        </a:rPr>
                        <a:t>ไปสอนเบื้องต้น และให้ </a:t>
                      </a:r>
                      <a:r>
                        <a:rPr lang="en-US" sz="2400" u="none" strike="noStrike" dirty="0">
                          <a:effectLst/>
                        </a:rPr>
                        <a:t>IT PYH </a:t>
                      </a:r>
                      <a:r>
                        <a:rPr lang="th-TH" sz="2400" u="none" strike="noStrike" dirty="0">
                          <a:effectLst/>
                        </a:rPr>
                        <a:t>ทำต่อเอง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2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</a:p>
          <a:p>
            <a:r>
              <a:rPr lang="en-US" dirty="0" smtClean="0"/>
              <a:t>Hardware 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User</a:t>
            </a:r>
          </a:p>
          <a:p>
            <a:endParaRPr lang="en-US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217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</a:p>
          <a:p>
            <a:r>
              <a:rPr lang="en-US" dirty="0" smtClean="0"/>
              <a:t>Print Form </a:t>
            </a:r>
          </a:p>
          <a:p>
            <a:r>
              <a:rPr lang="en-US" dirty="0" smtClean="0"/>
              <a:t>Report (Control /Statistics)</a:t>
            </a:r>
          </a:p>
          <a:p>
            <a:r>
              <a:rPr lang="en-US" dirty="0" smtClean="0"/>
              <a:t>Interface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025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rgbClr val="FF0000"/>
                </a:solidFill>
              </a:rPr>
              <a:t>iMed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MW (</a:t>
            </a:r>
            <a:r>
              <a:rPr lang="en-US" dirty="0" err="1" smtClean="0">
                <a:solidFill>
                  <a:srgbClr val="FF0000"/>
                </a:solidFill>
              </a:rPr>
              <a:t>AR+Interface</a:t>
            </a:r>
            <a:r>
              <a:rPr lang="en-US" dirty="0" smtClean="0">
                <a:solidFill>
                  <a:srgbClr val="FF0000"/>
                </a:solidFill>
              </a:rPr>
              <a:t> to MAC5)</a:t>
            </a:r>
          </a:p>
          <a:p>
            <a:pPr>
              <a:buFontTx/>
              <a:buChar char="-"/>
            </a:pPr>
            <a:r>
              <a:rPr lang="en-US" dirty="0" smtClean="0"/>
              <a:t>MAC5 (</a:t>
            </a:r>
            <a:r>
              <a:rPr lang="en-US" dirty="0" smtClean="0">
                <a:solidFill>
                  <a:srgbClr val="FF0000"/>
                </a:solidFill>
              </a:rPr>
              <a:t>AP</a:t>
            </a:r>
            <a:r>
              <a:rPr lang="en-US" dirty="0" smtClean="0"/>
              <a:t>/FA/GL)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Inventory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PO</a:t>
            </a:r>
            <a:r>
              <a:rPr lang="en-US" dirty="0" smtClean="0"/>
              <a:t>+</a:t>
            </a:r>
            <a:r>
              <a:rPr lang="th-TH" dirty="0" smtClean="0">
                <a:solidFill>
                  <a:srgbClr val="FF0000"/>
                </a:solidFill>
              </a:rPr>
              <a:t>จัดซื้อกลาง </a:t>
            </a:r>
            <a:r>
              <a:rPr lang="en-US" dirty="0" smtClean="0">
                <a:solidFill>
                  <a:srgbClr val="FF0000"/>
                </a:solidFill>
              </a:rPr>
              <a:t>(Phase 1)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Doctor Fee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Help Desk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Agency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TRIA (</a:t>
            </a:r>
            <a:r>
              <a:rPr lang="th-TH" dirty="0" smtClean="0">
                <a:solidFill>
                  <a:srgbClr val="FF0000"/>
                </a:solidFill>
              </a:rPr>
              <a:t>ใช้ข้อมูลใน </a:t>
            </a:r>
            <a:r>
              <a:rPr lang="en-US" dirty="0" err="1" smtClean="0">
                <a:solidFill>
                  <a:srgbClr val="FF0000"/>
                </a:solidFill>
              </a:rPr>
              <a:t>iMed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h-TH" dirty="0" smtClean="0">
                <a:solidFill>
                  <a:srgbClr val="FF0000"/>
                </a:solidFill>
              </a:rPr>
              <a:t>และ ใช้ร่วมกับ </a:t>
            </a:r>
            <a:r>
              <a:rPr lang="en-US" dirty="0" smtClean="0">
                <a:solidFill>
                  <a:srgbClr val="FF0000"/>
                </a:solidFill>
              </a:rPr>
              <a:t>POS </a:t>
            </a:r>
            <a:r>
              <a:rPr lang="th-TH" dirty="0" smtClean="0">
                <a:solidFill>
                  <a:srgbClr val="FF0000"/>
                </a:solidFill>
              </a:rPr>
              <a:t>ส่วนของ </a:t>
            </a:r>
            <a:r>
              <a:rPr lang="en-US" dirty="0" smtClean="0">
                <a:solidFill>
                  <a:srgbClr val="FF0000"/>
                </a:solidFill>
              </a:rPr>
              <a:t>Compound drug </a:t>
            </a:r>
            <a:r>
              <a:rPr lang="th-TH" dirty="0" smtClean="0">
                <a:solidFill>
                  <a:srgbClr val="FF0000"/>
                </a:solidFill>
              </a:rPr>
              <a:t>ใช้ </a:t>
            </a:r>
            <a:r>
              <a:rPr lang="en-US" dirty="0" smtClean="0">
                <a:solidFill>
                  <a:srgbClr val="FF0000"/>
                </a:solidFill>
              </a:rPr>
              <a:t>Excel </a:t>
            </a:r>
            <a:r>
              <a:rPr lang="th-TH" dirty="0" smtClean="0">
                <a:solidFill>
                  <a:srgbClr val="FF0000"/>
                </a:solidFill>
              </a:rPr>
              <a:t>เหมือนเดิมก่อน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7030A0"/>
                </a:solidFill>
              </a:rPr>
              <a:t>HR (Tiger Soft)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 </a:t>
            </a:r>
            <a:r>
              <a:rPr lang="th-TH" dirty="0" smtClean="0">
                <a:solidFill>
                  <a:srgbClr val="7030A0"/>
                </a:solidFill>
                <a:sym typeface="Wingdings" panose="05000000000000000000" pitchFamily="2" charset="2"/>
              </a:rPr>
              <a:t>คาดว่าจะ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Go live </a:t>
            </a:r>
            <a:r>
              <a:rPr lang="th-TH" dirty="0" smtClean="0">
                <a:solidFill>
                  <a:srgbClr val="7030A0"/>
                </a:solidFill>
                <a:sym typeface="Wingdings" panose="05000000000000000000" pitchFamily="2" charset="2"/>
              </a:rPr>
              <a:t>ไปก่อนแล้ว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249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Form / Control Report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ใช้แบบฟอร์มเดิมของ </a:t>
            </a:r>
            <a:r>
              <a:rPr lang="en-US" dirty="0" smtClean="0"/>
              <a:t>PYH </a:t>
            </a:r>
            <a:endParaRPr lang="th-TH" dirty="0" smtClean="0"/>
          </a:p>
          <a:p>
            <a:r>
              <a:rPr lang="th-TH" dirty="0" smtClean="0"/>
              <a:t>จำนวน </a:t>
            </a:r>
            <a:r>
              <a:rPr lang="en-US" dirty="0" smtClean="0"/>
              <a:t>Print Form </a:t>
            </a:r>
            <a:r>
              <a:rPr lang="th-TH" dirty="0" smtClean="0"/>
              <a:t>ที่ต้องใช้ </a:t>
            </a:r>
            <a:r>
              <a:rPr lang="en-US" dirty="0" smtClean="0"/>
              <a:t>? </a:t>
            </a:r>
          </a:p>
          <a:p>
            <a:r>
              <a:rPr lang="th-TH" dirty="0" smtClean="0"/>
              <a:t>จำนวน </a:t>
            </a:r>
            <a:r>
              <a:rPr lang="en-US" dirty="0" smtClean="0"/>
              <a:t>Report </a:t>
            </a:r>
            <a:r>
              <a:rPr lang="th-TH" dirty="0" smtClean="0"/>
              <a:t>ที่ต้องใช้ </a:t>
            </a:r>
            <a:r>
              <a:rPr lang="en-US" dirty="0" smtClean="0"/>
              <a:t>? </a:t>
            </a:r>
            <a:endParaRPr lang="th-TH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53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PACS </a:t>
            </a:r>
            <a:r>
              <a:rPr lang="th-TH" dirty="0" smtClean="0"/>
              <a:t>ยังใช้อยู่เหมือนเดิม (ไม่ต้องมี </a:t>
            </a:r>
            <a:r>
              <a:rPr lang="en-US" dirty="0" smtClean="0"/>
              <a:t>interface)</a:t>
            </a:r>
            <a:endParaRPr lang="th-TH" dirty="0" smtClean="0"/>
          </a:p>
          <a:p>
            <a:pPr marL="0" indent="0">
              <a:buNone/>
            </a:pPr>
            <a:r>
              <a:rPr lang="th-TH" dirty="0" smtClean="0"/>
              <a:t>- </a:t>
            </a:r>
            <a:r>
              <a:rPr lang="en-US" dirty="0" smtClean="0"/>
              <a:t>LIS </a:t>
            </a:r>
            <a:r>
              <a:rPr lang="th-TH" dirty="0" smtClean="0"/>
              <a:t>ยังใช้อยู่เหมือนเดิม</a:t>
            </a:r>
          </a:p>
          <a:p>
            <a:pPr>
              <a:buFontTx/>
              <a:buChar char="-"/>
            </a:pPr>
            <a:r>
              <a:rPr lang="en-US" dirty="0" smtClean="0"/>
              <a:t>H-Series </a:t>
            </a:r>
            <a:r>
              <a:rPr lang="th-TH" dirty="0" smtClean="0"/>
              <a:t>เลิกใช้</a:t>
            </a:r>
          </a:p>
          <a:p>
            <a:pPr>
              <a:buFontTx/>
              <a:buChar char="-"/>
            </a:pPr>
            <a:r>
              <a:rPr lang="en-US" dirty="0" smtClean="0"/>
              <a:t>PABX </a:t>
            </a:r>
            <a:r>
              <a:rPr lang="th-TH" dirty="0" smtClean="0"/>
              <a:t>อาจจะยังไม่ต้อง </a:t>
            </a:r>
            <a:r>
              <a:rPr lang="en-US" dirty="0" smtClean="0"/>
              <a:t>Interface </a:t>
            </a:r>
            <a:r>
              <a:rPr lang="th-TH" dirty="0" smtClean="0"/>
              <a:t>ก่อน</a:t>
            </a:r>
          </a:p>
          <a:p>
            <a:pPr marL="0" indent="0">
              <a:buNone/>
            </a:pPr>
            <a:r>
              <a:rPr lang="th-TH" dirty="0" smtClean="0"/>
              <a:t>- </a:t>
            </a:r>
            <a:r>
              <a:rPr lang="en-US" dirty="0" smtClean="0"/>
              <a:t>Interface </a:t>
            </a:r>
            <a:r>
              <a:rPr lang="th-TH" dirty="0" smtClean="0"/>
              <a:t>ที่เหลือ จะอยู่ที่ </a:t>
            </a:r>
            <a:r>
              <a:rPr lang="en-US" dirty="0" smtClean="0"/>
              <a:t>GAP (</a:t>
            </a:r>
            <a:r>
              <a:rPr lang="th-TH" dirty="0" smtClean="0"/>
              <a:t>ยังไม่ได้รวบรวม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108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</a:t>
            </a:r>
            <a:r>
              <a:rPr lang="th-TH" dirty="0" smtClean="0"/>
              <a:t>ต้องตรวจสอบ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Internet Explorer version</a:t>
            </a:r>
          </a:p>
          <a:p>
            <a:pPr lvl="1"/>
            <a:r>
              <a:rPr lang="en-US" dirty="0" smtClean="0"/>
              <a:t>Java Runtime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</a:t>
            </a:r>
          </a:p>
          <a:p>
            <a:pPr lvl="1"/>
            <a:r>
              <a:rPr lang="th-TH" dirty="0" smtClean="0"/>
              <a:t>ใช้รูปแบบเดียวกับ </a:t>
            </a:r>
            <a:r>
              <a:rPr lang="en-US" dirty="0" smtClean="0"/>
              <a:t>BPK9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585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- Patient</a:t>
            </a:r>
          </a:p>
          <a:p>
            <a:pPr marL="0" indent="0">
              <a:buNone/>
            </a:pPr>
            <a:r>
              <a:rPr lang="en-US" dirty="0" smtClean="0"/>
              <a:t>- Staff</a:t>
            </a:r>
          </a:p>
          <a:p>
            <a:pPr marL="0" indent="0">
              <a:buNone/>
            </a:pPr>
            <a:r>
              <a:rPr lang="en-US" dirty="0" smtClean="0"/>
              <a:t>- Department </a:t>
            </a:r>
            <a:r>
              <a:rPr lang="th-TH" dirty="0" smtClean="0"/>
              <a:t>(ขอจากพี่ศรีสง่า)</a:t>
            </a:r>
          </a:p>
          <a:p>
            <a:pPr marL="0" indent="0">
              <a:buNone/>
            </a:pPr>
            <a:r>
              <a:rPr lang="th-TH" dirty="0" smtClean="0"/>
              <a:t>- </a:t>
            </a:r>
            <a:r>
              <a:rPr lang="en-US" dirty="0" smtClean="0"/>
              <a:t>Store </a:t>
            </a:r>
            <a:r>
              <a:rPr lang="th-TH" dirty="0" smtClean="0"/>
              <a:t>ขอจากทาง รพ.</a:t>
            </a:r>
          </a:p>
          <a:p>
            <a:pPr marL="0" indent="0">
              <a:buNone/>
            </a:pPr>
            <a:r>
              <a:rPr lang="th-TH" dirty="0" smtClean="0"/>
              <a:t>- </a:t>
            </a:r>
            <a:r>
              <a:rPr lang="en-US" dirty="0" smtClean="0"/>
              <a:t>Service Point</a:t>
            </a:r>
          </a:p>
          <a:p>
            <a:pPr marL="0" indent="0">
              <a:buNone/>
            </a:pPr>
            <a:r>
              <a:rPr lang="en-US" dirty="0" smtClean="0"/>
              <a:t>- Item</a:t>
            </a:r>
          </a:p>
          <a:p>
            <a:pPr>
              <a:buFontTx/>
              <a:buChar char="-"/>
            </a:pPr>
            <a:r>
              <a:rPr lang="th-TH" dirty="0" smtClean="0"/>
              <a:t>ยา </a:t>
            </a:r>
          </a:p>
          <a:p>
            <a:pPr lvl="1">
              <a:buFontTx/>
              <a:buChar char="-"/>
            </a:pPr>
            <a:r>
              <a:rPr lang="th-TH" dirty="0" smtClean="0"/>
              <a:t>ให้ใช้ </a:t>
            </a:r>
            <a:r>
              <a:rPr lang="en-US" dirty="0" smtClean="0"/>
              <a:t>TMT Code</a:t>
            </a:r>
          </a:p>
          <a:p>
            <a:pPr>
              <a:buFontTx/>
              <a:buChar char="-"/>
            </a:pPr>
            <a:r>
              <a:rPr lang="th-TH" dirty="0" smtClean="0"/>
              <a:t>รายการอื่นๆ </a:t>
            </a:r>
          </a:p>
          <a:p>
            <a:pPr lvl="1">
              <a:buFontTx/>
              <a:buChar char="-"/>
            </a:pPr>
            <a:r>
              <a:rPr lang="th-TH" dirty="0" smtClean="0"/>
              <a:t>ให้ทาง </a:t>
            </a:r>
            <a:r>
              <a:rPr lang="en-US" dirty="0" smtClean="0"/>
              <a:t>PYH </a:t>
            </a:r>
            <a:r>
              <a:rPr lang="th-TH" dirty="0" smtClean="0"/>
              <a:t>จับกับ </a:t>
            </a:r>
            <a:r>
              <a:rPr lang="en-US" dirty="0" smtClean="0"/>
              <a:t>Master </a:t>
            </a:r>
            <a:r>
              <a:rPr lang="th-TH" dirty="0" smtClean="0"/>
              <a:t>ของ </a:t>
            </a:r>
            <a:r>
              <a:rPr lang="en-US" dirty="0" smtClean="0"/>
              <a:t>BPK9</a:t>
            </a: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- Vender </a:t>
            </a:r>
            <a:r>
              <a:rPr lang="th-TH" dirty="0" smtClean="0"/>
              <a:t>ใช้เลขนิติบุคคล</a:t>
            </a:r>
          </a:p>
          <a:p>
            <a:pPr marL="0" indent="0">
              <a:buNone/>
            </a:pPr>
            <a:r>
              <a:rPr lang="th-TH" dirty="0" smtClean="0"/>
              <a:t>- </a:t>
            </a:r>
            <a:r>
              <a:rPr lang="en-US" dirty="0" smtClean="0"/>
              <a:t>Balance </a:t>
            </a:r>
            <a:r>
              <a:rPr lang="en-US" dirty="0" err="1" smtClean="0"/>
              <a:t>Fwd</a:t>
            </a:r>
            <a:r>
              <a:rPr lang="en-US" dirty="0" smtClean="0"/>
              <a:t> (</a:t>
            </a:r>
            <a:r>
              <a:rPr lang="th-TH" dirty="0" smtClean="0"/>
              <a:t>ยอดยกมา) รอให้ทาง </a:t>
            </a:r>
            <a:r>
              <a:rPr lang="en-US" dirty="0" smtClean="0"/>
              <a:t>Master </a:t>
            </a:r>
            <a:r>
              <a:rPr lang="th-TH" dirty="0" smtClean="0"/>
              <a:t>เสร็จก่อน</a:t>
            </a:r>
          </a:p>
          <a:p>
            <a:pPr marL="0" indent="0">
              <a:buNone/>
            </a:pPr>
            <a:r>
              <a:rPr lang="th-TH" dirty="0" smtClean="0"/>
              <a:t>- </a:t>
            </a:r>
            <a:r>
              <a:rPr lang="en-US" dirty="0" smtClean="0"/>
              <a:t>Plan/Payer </a:t>
            </a:r>
            <a:r>
              <a:rPr lang="th-TH" dirty="0" smtClean="0"/>
              <a:t>ใช้ของทาง รพ.</a:t>
            </a:r>
          </a:p>
          <a:p>
            <a:pPr marL="0" indent="0">
              <a:buNone/>
            </a:pPr>
            <a:r>
              <a:rPr lang="th-TH" dirty="0" smtClean="0"/>
              <a:t>- </a:t>
            </a:r>
            <a:r>
              <a:rPr lang="en-US" dirty="0" smtClean="0"/>
              <a:t>Account code </a:t>
            </a:r>
            <a:r>
              <a:rPr lang="th-TH" dirty="0" smtClean="0"/>
              <a:t>จาก </a:t>
            </a:r>
            <a:r>
              <a:rPr lang="en-US" dirty="0" smtClean="0"/>
              <a:t>MAC5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th-TH" dirty="0" smtClean="0"/>
              <a:t>วิธีชำระเงิน ให้เอาออกจาก </a:t>
            </a:r>
            <a:r>
              <a:rPr lang="en-US" dirty="0" smtClean="0"/>
              <a:t>Plan</a:t>
            </a:r>
          </a:p>
          <a:p>
            <a:pPr marL="0" indent="0">
              <a:buNone/>
            </a:pPr>
            <a:r>
              <a:rPr lang="en-US" dirty="0" smtClean="0"/>
              <a:t>- Agent </a:t>
            </a:r>
            <a:r>
              <a:rPr lang="th-TH" dirty="0" smtClean="0"/>
              <a:t>ทั้งหมด เอามาเข้า โปรแกรมคุณปรัชญา</a:t>
            </a:r>
          </a:p>
          <a:p>
            <a:pPr marL="0" indent="0">
              <a:buNone/>
            </a:pPr>
            <a:r>
              <a:rPr lang="th-TH" dirty="0" smtClean="0"/>
              <a:t>- </a:t>
            </a:r>
            <a:r>
              <a:rPr lang="en-US" dirty="0" smtClean="0"/>
              <a:t>Tariff/Price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920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Super User</a:t>
            </a:r>
            <a:endParaRPr lang="th-TH" dirty="0" smtClean="0"/>
          </a:p>
          <a:p>
            <a:pPr lvl="1">
              <a:buFontTx/>
              <a:buChar char="-"/>
            </a:pPr>
            <a:r>
              <a:rPr lang="th-TH" dirty="0" smtClean="0"/>
              <a:t>ขอไปปฏิบัติงานที่ </a:t>
            </a:r>
            <a:r>
              <a:rPr lang="en-US" dirty="0" smtClean="0"/>
              <a:t>BPK9 </a:t>
            </a:r>
            <a:r>
              <a:rPr lang="th-TH" dirty="0" smtClean="0"/>
              <a:t>อย่างน้อย 1 สัปดาห์</a:t>
            </a:r>
          </a:p>
          <a:p>
            <a:pPr>
              <a:buFontTx/>
              <a:buChar char="-"/>
            </a:pPr>
            <a:r>
              <a:rPr lang="en-US" dirty="0" smtClean="0"/>
              <a:t>Training</a:t>
            </a:r>
          </a:p>
          <a:p>
            <a:pPr lvl="1">
              <a:buFontTx/>
              <a:buChar char="-"/>
            </a:pPr>
            <a:r>
              <a:rPr lang="th-TH" dirty="0" smtClean="0"/>
              <a:t>ควร </a:t>
            </a:r>
            <a:r>
              <a:rPr lang="en-US" dirty="0" smtClean="0"/>
              <a:t>Training </a:t>
            </a:r>
            <a:r>
              <a:rPr lang="th-TH" dirty="0" smtClean="0"/>
              <a:t>โดยใช้ข้อมูลที่จะ </a:t>
            </a:r>
            <a:r>
              <a:rPr lang="en-US" dirty="0" smtClean="0"/>
              <a:t>Go live </a:t>
            </a:r>
            <a:r>
              <a:rPr lang="th-TH" dirty="0" smtClean="0"/>
              <a:t>จริง (ทำ </a:t>
            </a:r>
            <a:r>
              <a:rPr lang="en-US" dirty="0" smtClean="0"/>
              <a:t>Migrate </a:t>
            </a:r>
            <a:r>
              <a:rPr lang="th-TH" dirty="0" smtClean="0"/>
              <a:t>แล้ว บางส่วน)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Simulation</a:t>
            </a:r>
          </a:p>
          <a:p>
            <a:pPr lvl="1">
              <a:buFontTx/>
              <a:buChar char="-"/>
            </a:pPr>
            <a:r>
              <a:rPr lang="th-TH" dirty="0" smtClean="0"/>
              <a:t>ใช้เวลา </a:t>
            </a:r>
            <a:r>
              <a:rPr lang="en-US" dirty="0" smtClean="0"/>
              <a:t>1 </a:t>
            </a:r>
            <a:r>
              <a:rPr lang="th-TH" dirty="0" smtClean="0"/>
              <a:t>สัปดาห์ก่อน </a:t>
            </a:r>
            <a:r>
              <a:rPr lang="en-US" dirty="0" smtClean="0"/>
              <a:t>Go live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461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368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Go live HIS @ Piyavate</vt:lpstr>
      <vt:lpstr>Issue</vt:lpstr>
      <vt:lpstr>Software</vt:lpstr>
      <vt:lpstr>Module</vt:lpstr>
      <vt:lpstr>Print Form / Control Report</vt:lpstr>
      <vt:lpstr>Interface</vt:lpstr>
      <vt:lpstr>Hardware</vt:lpstr>
      <vt:lpstr>Data</vt:lpstr>
      <vt:lpstr>User</vt:lpstr>
      <vt:lpstr>ต้องการ IT Team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surachai.tw</dc:creator>
  <cp:lastModifiedBy>surachai.tw</cp:lastModifiedBy>
  <cp:revision>24</cp:revision>
  <dcterms:created xsi:type="dcterms:W3CDTF">2016-03-08T01:16:58Z</dcterms:created>
  <dcterms:modified xsi:type="dcterms:W3CDTF">2016-03-08T06:14:13Z</dcterms:modified>
</cp:coreProperties>
</file>