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13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5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0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41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79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32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4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8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8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2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549C-8011-41F0-AFE7-44EBE1B0249D}" type="datetimeFigureOut">
              <a:rPr lang="en-GB" smtClean="0"/>
              <a:t>03/09/2015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E609D-6340-488A-AF10-98E6683887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Allergy Log Setup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66" y="1196752"/>
            <a:ext cx="7064626" cy="553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24198" y="4365104"/>
            <a:ext cx="122413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Allergy Log Menu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200800" cy="5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88024" y="1844824"/>
            <a:ext cx="122413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4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Allergy Log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0639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44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Allergy Log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280920" cy="557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115616" y="1916832"/>
            <a:ext cx="7704856" cy="2808312"/>
            <a:chOff x="1115616" y="1916832"/>
            <a:chExt cx="7704856" cy="2808312"/>
          </a:xfrm>
        </p:grpSpPr>
        <p:sp>
          <p:nvSpPr>
            <p:cNvPr id="4" name="Rectangle 3"/>
            <p:cNvSpPr/>
            <p:nvPr/>
          </p:nvSpPr>
          <p:spPr>
            <a:xfrm>
              <a:off x="1115616" y="4365104"/>
              <a:ext cx="7704856" cy="360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1475656" y="1916832"/>
              <a:ext cx="3492388" cy="24482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419872" y="3140968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Double-Click </a:t>
            </a:r>
            <a:r>
              <a:rPr lang="th-TH" dirty="0" smtClean="0">
                <a:solidFill>
                  <a:srgbClr val="FF0000"/>
                </a:solidFill>
              </a:rPr>
              <a:t>แล้วใน </a:t>
            </a:r>
            <a:r>
              <a:rPr lang="en-US" dirty="0" err="1" smtClean="0">
                <a:solidFill>
                  <a:srgbClr val="FF0000"/>
                </a:solidFill>
              </a:rPr>
              <a:t>iMed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h-TH" dirty="0" smtClean="0">
                <a:solidFill>
                  <a:srgbClr val="FF0000"/>
                </a:solidFill>
              </a:rPr>
              <a:t>ดึงคนไข้มาเลย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2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Allergy Log Setup</vt:lpstr>
      <vt:lpstr>Allergy Log Menu</vt:lpstr>
      <vt:lpstr>Allergy Log</vt:lpstr>
      <vt:lpstr>Allergy 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Allergy Log Setup</dc:title>
  <dc:creator>SURACHAI.TO</dc:creator>
  <cp:lastModifiedBy>SURACHAI.TO</cp:lastModifiedBy>
  <cp:revision>3</cp:revision>
  <dcterms:created xsi:type="dcterms:W3CDTF">2015-09-03T13:02:40Z</dcterms:created>
  <dcterms:modified xsi:type="dcterms:W3CDTF">2015-09-03T13:20:53Z</dcterms:modified>
</cp:coreProperties>
</file>