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5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9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5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5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D93F-A171-446F-B489-F76635B82949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61E-BC7D-4D09-BE5C-A417C892F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Department (Model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10000"/>
          </a:bodyPr>
          <a:lstStyle/>
          <a:p>
            <a:r>
              <a:rPr lang="th-TH" dirty="0" smtClean="0"/>
              <a:t>แนวคิดคือ แผนกใดเป็นผู้ </a:t>
            </a:r>
            <a:r>
              <a:rPr lang="en-US" dirty="0" smtClean="0"/>
              <a:t>Key</a:t>
            </a:r>
            <a:r>
              <a:rPr lang="th-TH" dirty="0" smtClean="0"/>
              <a:t> รายการ แผนกนั้น จะได้รายได้ส่วนนี้ไป โดยแผนกที่ </a:t>
            </a:r>
            <a:r>
              <a:rPr lang="en-US" dirty="0" smtClean="0"/>
              <a:t>Key </a:t>
            </a:r>
            <a:r>
              <a:rPr lang="th-TH" dirty="0" smtClean="0"/>
              <a:t>จะต้องได้รับการอนุญาตให้มีรายได้</a:t>
            </a:r>
          </a:p>
          <a:p>
            <a:r>
              <a:rPr lang="en-US" dirty="0" smtClean="0"/>
              <a:t>Item Lab, X-Ray, Nutrition, Rehab </a:t>
            </a:r>
          </a:p>
          <a:p>
            <a:pPr lvl="1"/>
            <a:r>
              <a:rPr lang="th-TH" dirty="0" smtClean="0"/>
              <a:t>ส่งแผนก แยกตามรายการนั้นๆ ไม่ว่าจะกำหนดให้มีรายได้หรือไม่</a:t>
            </a:r>
            <a:endParaRPr lang="en-US" dirty="0" smtClean="0"/>
          </a:p>
          <a:p>
            <a:r>
              <a:rPr lang="en-US" dirty="0" smtClean="0"/>
              <a:t>Item </a:t>
            </a:r>
            <a:r>
              <a:rPr lang="th-TH" dirty="0" smtClean="0"/>
              <a:t>ที่มาจากระบบอัตโนมัติ (ใน </a:t>
            </a:r>
            <a:r>
              <a:rPr lang="en-US" dirty="0" err="1" smtClean="0"/>
              <a:t>iMed</a:t>
            </a:r>
            <a:r>
              <a:rPr lang="en-US" dirty="0" smtClean="0"/>
              <a:t> </a:t>
            </a:r>
            <a:r>
              <a:rPr lang="th-TH" dirty="0" smtClean="0"/>
              <a:t>ไม่ได้ระบุแผนกให้ เมื่อสั่งอัตโนมัติ)</a:t>
            </a:r>
          </a:p>
          <a:p>
            <a:pPr lvl="1"/>
            <a:r>
              <a:rPr lang="th-TH" dirty="0" smtClean="0"/>
              <a:t>ส่งแผนกที่ผู้ป่วยอยู่ในขณะนั้น</a:t>
            </a:r>
          </a:p>
          <a:p>
            <a:r>
              <a:rPr lang="th-TH" dirty="0" smtClean="0"/>
              <a:t>จำนวนที่คืน (ยอด ติดลบ) (ใน </a:t>
            </a:r>
            <a:r>
              <a:rPr lang="en-US" dirty="0" err="1" smtClean="0"/>
              <a:t>iMed</a:t>
            </a:r>
            <a:r>
              <a:rPr lang="en-US" dirty="0" smtClean="0"/>
              <a:t> </a:t>
            </a:r>
            <a:r>
              <a:rPr lang="th-TH" dirty="0" smtClean="0"/>
              <a:t>บันทึกตามผู้ที่ทำคืน ซึ่งอาจจะทำให้เกิดรายการติดลบในแผนกที่คืน เช่น ห้องยาคืน แต่ห้องยาไม่ได้สั่งยา)</a:t>
            </a:r>
          </a:p>
          <a:p>
            <a:pPr lvl="1"/>
            <a:r>
              <a:rPr lang="th-TH" dirty="0" smtClean="0"/>
              <a:t>ผู้ป่วยนอก</a:t>
            </a:r>
          </a:p>
          <a:p>
            <a:pPr lvl="2"/>
            <a:r>
              <a:rPr lang="th-TH" dirty="0" smtClean="0"/>
              <a:t>ส่ง</a:t>
            </a:r>
            <a:r>
              <a:rPr lang="th-TH" dirty="0" smtClean="0"/>
              <a:t>แผนก</a:t>
            </a:r>
            <a:r>
              <a:rPr lang="th-TH" dirty="0" smtClean="0"/>
              <a:t>ที่อนุญาตให้มีรายได้ </a:t>
            </a:r>
            <a:r>
              <a:rPr lang="th-TH" dirty="0" smtClean="0"/>
              <a:t>ที่</a:t>
            </a:r>
            <a:r>
              <a:rPr lang="th-TH" dirty="0" smtClean="0"/>
              <a:t>เข้ามาเป็นแผนกแรก</a:t>
            </a:r>
          </a:p>
          <a:p>
            <a:pPr lvl="1"/>
            <a:r>
              <a:rPr lang="th-TH" dirty="0" smtClean="0"/>
              <a:t>ผู้ป่วยใน</a:t>
            </a:r>
          </a:p>
          <a:p>
            <a:pPr lvl="2"/>
            <a:r>
              <a:rPr lang="th-TH" dirty="0" smtClean="0"/>
              <a:t>คืนจาก </a:t>
            </a:r>
            <a:r>
              <a:rPr lang="en-US" dirty="0" smtClean="0"/>
              <a:t>Ward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th-TH" dirty="0" smtClean="0"/>
              <a:t>ส่งแผนกที่ผู้ป่วยอยู่ในขณะนั้น</a:t>
            </a:r>
            <a:endParaRPr lang="en-US" dirty="0" smtClean="0"/>
          </a:p>
          <a:p>
            <a:pPr lvl="2"/>
            <a:r>
              <a:rPr lang="th-TH" dirty="0" smtClean="0"/>
              <a:t>คืนจาก ห้องยา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th-TH" dirty="0" smtClean="0"/>
              <a:t>ส่งแผนกที่ขายรายการนั้นมากที่สุด</a:t>
            </a:r>
          </a:p>
          <a:p>
            <a:pPr lvl="1"/>
            <a:endParaRPr lang="th-TH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Department (Model 1)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Item </a:t>
            </a:r>
            <a:r>
              <a:rPr lang="th-TH" sz="3600" dirty="0" smtClean="0"/>
              <a:t>ที่สั่งจาก แผนกที่ไม่อนุญาตให้มีรายได้ </a:t>
            </a:r>
          </a:p>
          <a:p>
            <a:pPr lvl="1"/>
            <a:r>
              <a:rPr lang="th-TH" sz="3200" dirty="0" smtClean="0"/>
              <a:t>ถ้าเป็นแผนกที่ </a:t>
            </a:r>
            <a:r>
              <a:rPr lang="en-US" sz="3200" dirty="0" smtClean="0"/>
              <a:t>Visit </a:t>
            </a:r>
            <a:r>
              <a:rPr lang="th-TH" sz="3200" dirty="0" smtClean="0"/>
              <a:t>ผู้ป่วยเอง </a:t>
            </a:r>
          </a:p>
          <a:p>
            <a:pPr lvl="2"/>
            <a:r>
              <a:rPr lang="th-TH" sz="2800" dirty="0" smtClean="0"/>
              <a:t>ส่งแผนกที่สั่งออกมา (แม้ว่าจะกำหนดให้มีรายได้หรือไม่ก็ตาม)</a:t>
            </a:r>
            <a:endParaRPr lang="en-US" sz="2800" dirty="0" smtClean="0"/>
          </a:p>
          <a:p>
            <a:pPr lvl="1"/>
            <a:r>
              <a:rPr lang="th-TH" sz="3200" dirty="0" smtClean="0"/>
              <a:t>ถ้าไม่ได้ </a:t>
            </a:r>
            <a:r>
              <a:rPr lang="en-US" sz="3200" dirty="0" smtClean="0"/>
              <a:t>Visit </a:t>
            </a:r>
            <a:r>
              <a:rPr lang="th-TH" sz="3200" dirty="0" smtClean="0"/>
              <a:t>ผู้ป่วยเอง</a:t>
            </a:r>
            <a:endParaRPr lang="en-US" sz="3200" dirty="0" smtClean="0"/>
          </a:p>
          <a:p>
            <a:pPr lvl="2"/>
            <a:r>
              <a:rPr lang="th-TH" sz="2800" dirty="0" smtClean="0"/>
              <a:t>กรณีผู้ป่วย </a:t>
            </a:r>
            <a:r>
              <a:rPr lang="en-US" sz="2800" dirty="0" smtClean="0"/>
              <a:t>IPD</a:t>
            </a:r>
          </a:p>
          <a:p>
            <a:pPr lvl="3"/>
            <a:r>
              <a:rPr lang="th-TH" sz="2400" dirty="0" smtClean="0"/>
              <a:t>ส่งแผนกที่ผู้ป่วยอยู่ในขณะนั้น</a:t>
            </a:r>
            <a:endParaRPr lang="th-TH" sz="2400" dirty="0"/>
          </a:p>
          <a:p>
            <a:pPr lvl="2"/>
            <a:r>
              <a:rPr lang="th-TH" sz="2800" dirty="0" smtClean="0"/>
              <a:t>กรณีผู้ป่วย </a:t>
            </a:r>
            <a:r>
              <a:rPr lang="en-US" sz="2800" dirty="0" smtClean="0"/>
              <a:t>OPD</a:t>
            </a:r>
            <a:endParaRPr lang="th-TH" sz="2800" dirty="0" smtClean="0"/>
          </a:p>
          <a:p>
            <a:pPr lvl="3"/>
            <a:r>
              <a:rPr lang="th-TH" sz="2400" dirty="0" smtClean="0"/>
              <a:t>ส่งแผนกแรกที่ผู้ป่วยมารับบริการ</a:t>
            </a:r>
            <a:endParaRPr lang="en-US" sz="2400" dirty="0" smtClean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653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th-TH" dirty="0" smtClean="0"/>
              <a:t>ศูนย์การแพทย์ </a:t>
            </a:r>
            <a:r>
              <a:rPr lang="en-US" dirty="0" smtClean="0"/>
              <a:t>(Model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แนวคิดคือ แผนกใดเป็นผู้ </a:t>
            </a:r>
            <a:r>
              <a:rPr lang="en-US" dirty="0" smtClean="0"/>
              <a:t>Key</a:t>
            </a:r>
            <a:r>
              <a:rPr lang="th-TH" dirty="0" smtClean="0"/>
              <a:t> รายการ แผนกนั้น จะได้รายได้ส่วนนี้ไป เหมือนกับ </a:t>
            </a:r>
            <a:r>
              <a:rPr lang="en-US" dirty="0" smtClean="0"/>
              <a:t>Model 1</a:t>
            </a:r>
            <a:endParaRPr lang="th-TH" dirty="0" smtClean="0"/>
          </a:p>
          <a:p>
            <a:r>
              <a:rPr lang="th-TH" dirty="0" smtClean="0"/>
              <a:t>ผู้ป่วยใน </a:t>
            </a:r>
          </a:p>
          <a:p>
            <a:pPr lvl="1"/>
            <a:r>
              <a:rPr lang="th-TH" dirty="0" smtClean="0"/>
              <a:t>แผนกที่ส่งเข้ามาเป็น </a:t>
            </a:r>
            <a:r>
              <a:rPr lang="en-US" b="1" dirty="0" smtClean="0">
                <a:solidFill>
                  <a:schemeClr val="accent1"/>
                </a:solidFill>
              </a:rPr>
              <a:t>Ward</a:t>
            </a:r>
            <a:r>
              <a:rPr lang="en-US" dirty="0" smtClean="0"/>
              <a:t>, OR, ER, Lab, X-Ray, Nutrition, Rehab, </a:t>
            </a:r>
            <a:r>
              <a:rPr lang="en-US" b="1" dirty="0" smtClean="0">
                <a:solidFill>
                  <a:schemeClr val="accent1"/>
                </a:solidFill>
              </a:rPr>
              <a:t>Check up</a:t>
            </a:r>
          </a:p>
          <a:p>
            <a:pPr lvl="2"/>
            <a:r>
              <a:rPr lang="th-TH" dirty="0" smtClean="0"/>
              <a:t>ส่งแผนกอื่นๆ ที่อนุญาตให้มีรายได้ ที่มีรายได้ มากที่สุดแทน</a:t>
            </a:r>
          </a:p>
          <a:p>
            <a:pPr lvl="1"/>
            <a:r>
              <a:rPr lang="th-TH" dirty="0" smtClean="0"/>
              <a:t>แผนกอื่นๆ ส่งตาม</a:t>
            </a:r>
            <a:r>
              <a:rPr lang="en-US" dirty="0" smtClean="0"/>
              <a:t> Model 1</a:t>
            </a:r>
            <a:endParaRPr lang="th-TH" dirty="0" smtClean="0"/>
          </a:p>
          <a:p>
            <a:r>
              <a:rPr lang="th-TH" dirty="0" smtClean="0"/>
              <a:t>ผู้ป่วยนอก</a:t>
            </a:r>
          </a:p>
          <a:p>
            <a:pPr lvl="1"/>
            <a:r>
              <a:rPr lang="th-TH" dirty="0" smtClean="0"/>
              <a:t>แผนกที่ส่งเข้ามาเป็น </a:t>
            </a:r>
            <a:r>
              <a:rPr lang="en-US" dirty="0" smtClean="0"/>
              <a:t>OR, ER, Lab, X-Ray, Nutrition, Rehab</a:t>
            </a:r>
          </a:p>
          <a:p>
            <a:pPr lvl="2"/>
            <a:r>
              <a:rPr lang="th-TH" dirty="0" smtClean="0"/>
              <a:t>ส่งแผนกอื่นๆ ที่อนุญาตให้มีรายได้ ที่มีรายได้ มากที่สุดแทน</a:t>
            </a:r>
          </a:p>
          <a:p>
            <a:pPr lvl="1"/>
            <a:r>
              <a:rPr lang="th-TH" dirty="0" smtClean="0"/>
              <a:t>แผนกอื่นๆ ส่งตาม</a:t>
            </a:r>
            <a:r>
              <a:rPr lang="en-US" dirty="0" smtClean="0"/>
              <a:t> Model 1</a:t>
            </a:r>
            <a:endParaRPr lang="th-TH" dirty="0" smtClean="0"/>
          </a:p>
          <a:p>
            <a:pPr lvl="1"/>
            <a:r>
              <a:rPr lang="th-TH" dirty="0" smtClean="0"/>
              <a:t>แต่ในกรณีที่ </a:t>
            </a:r>
            <a:r>
              <a:rPr lang="en-US" dirty="0" smtClean="0"/>
              <a:t>OR, ER, Lab, X-Ray, Nutrition, Rehab</a:t>
            </a:r>
            <a:r>
              <a:rPr lang="th-TH" dirty="0" smtClean="0"/>
              <a:t> ทำ </a:t>
            </a:r>
            <a:r>
              <a:rPr lang="en-US" dirty="0" smtClean="0"/>
              <a:t>visit </a:t>
            </a:r>
            <a:r>
              <a:rPr lang="th-TH" dirty="0" smtClean="0"/>
              <a:t>ผู้ป่วยเอง และ </a:t>
            </a:r>
            <a:r>
              <a:rPr lang="en-US" dirty="0" smtClean="0"/>
              <a:t>Key </a:t>
            </a:r>
            <a:r>
              <a:rPr lang="th-TH" dirty="0" smtClean="0"/>
              <a:t>ข้อมูล จะส่งแผนกนั้นๆ โดยไม่สนใจการกำหนดให้มีรายได้</a:t>
            </a:r>
          </a:p>
        </p:txBody>
      </p:sp>
    </p:spTree>
    <p:extLst>
      <p:ext uri="{BB962C8B-B14F-4D97-AF65-F5344CB8AC3E}">
        <p14:creationId xmlns:p14="http://schemas.microsoft.com/office/powerpoint/2010/main" val="29860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ส่วนที่ยังไม่ได้แก้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ค่าใช้จ่ายของ เวช</a:t>
            </a:r>
            <a:r>
              <a:rPr lang="th-TH" dirty="0" smtClean="0"/>
              <a:t>ระเบียน</a:t>
            </a:r>
            <a:r>
              <a:rPr lang="en-US" dirty="0" smtClean="0"/>
              <a:t>, ICS, </a:t>
            </a:r>
            <a:r>
              <a:rPr lang="th-TH" dirty="0" smtClean="0"/>
              <a:t>การเงิน</a:t>
            </a:r>
            <a:r>
              <a:rPr lang="th-TH" dirty="0" smtClean="0"/>
              <a:t> </a:t>
            </a:r>
            <a:r>
              <a:rPr lang="th-TH" dirty="0" smtClean="0"/>
              <a:t>ปัจจุบันยังส่งออกมาเป็น แผนกเวช</a:t>
            </a:r>
            <a:r>
              <a:rPr lang="th-TH" dirty="0" smtClean="0"/>
              <a:t>ระเบียน</a:t>
            </a:r>
            <a:r>
              <a:rPr lang="en-US" dirty="0" smtClean="0"/>
              <a:t>, ICS </a:t>
            </a:r>
            <a:r>
              <a:rPr lang="th-TH" dirty="0" smtClean="0"/>
              <a:t>และการเงิน </a:t>
            </a:r>
            <a:r>
              <a:rPr lang="th-TH" dirty="0" smtClean="0"/>
              <a:t>อยู่ ถ้า</a:t>
            </a:r>
            <a:r>
              <a:rPr lang="en-US" dirty="0" smtClean="0"/>
              <a:t> visit </a:t>
            </a:r>
            <a:r>
              <a:rPr lang="th-TH" dirty="0" smtClean="0"/>
              <a:t>ที่เวชระเบียน</a:t>
            </a:r>
            <a:r>
              <a:rPr lang="th-TH" dirty="0" smtClean="0"/>
              <a:t> </a:t>
            </a:r>
            <a:r>
              <a:rPr lang="th-TH" dirty="0" smtClean="0"/>
              <a:t>(เวช</a:t>
            </a:r>
            <a:r>
              <a:rPr lang="th-TH" dirty="0" smtClean="0"/>
              <a:t>ระเบียน</a:t>
            </a:r>
            <a:r>
              <a:rPr lang="en-US" dirty="0" smtClean="0"/>
              <a:t>, ICS, </a:t>
            </a:r>
            <a:r>
              <a:rPr lang="th-TH" dirty="0" smtClean="0"/>
              <a:t>การเงิน</a:t>
            </a:r>
            <a:r>
              <a:rPr lang="th-TH" dirty="0" smtClean="0"/>
              <a:t> </a:t>
            </a:r>
            <a:r>
              <a:rPr lang="th-TH" dirty="0" smtClean="0"/>
              <a:t>กำหนดให้เป็นแผนกที่ไม่มีรายได้</a:t>
            </a:r>
            <a:r>
              <a:rPr lang="th-TH" dirty="0" smtClean="0"/>
              <a:t>)</a:t>
            </a:r>
          </a:p>
          <a:p>
            <a:pPr lvl="1"/>
            <a:r>
              <a:rPr lang="th-TH" dirty="0" smtClean="0">
                <a:solidFill>
                  <a:srgbClr val="FF0000"/>
                </a:solidFill>
              </a:rPr>
              <a:t>สรุปเป็น ขอให้เลือกแผนกแรก</a:t>
            </a:r>
            <a:endParaRPr lang="th-TH" dirty="0" smtClean="0">
              <a:solidFill>
                <a:srgbClr val="FF0000"/>
              </a:solidFill>
            </a:endParaRPr>
          </a:p>
          <a:p>
            <a:endParaRPr lang="th-TH" dirty="0" smtClean="0"/>
          </a:p>
          <a:p>
            <a:r>
              <a:rPr lang="th-TH" dirty="0" smtClean="0"/>
              <a:t>กรณีของ กายภาพ ที่เป็นแบบ </a:t>
            </a:r>
            <a:r>
              <a:rPr lang="en-US" dirty="0" smtClean="0"/>
              <a:t>Follow up (</a:t>
            </a:r>
            <a:r>
              <a:rPr lang="th-TH" dirty="0" smtClean="0"/>
              <a:t>นัดมาทำ กายภาพ</a:t>
            </a:r>
            <a:r>
              <a:rPr lang="en-US" dirty="0" smtClean="0"/>
              <a:t>)</a:t>
            </a:r>
            <a:r>
              <a:rPr lang="th-TH" dirty="0" smtClean="0"/>
              <a:t> อาจจะต้องส่งแผนกที่นัดเข้ามาทำ ไม่ใช่</a:t>
            </a:r>
            <a:r>
              <a:rPr lang="th-TH" dirty="0" smtClean="0"/>
              <a:t>ส่งแผนกกายภาพ </a:t>
            </a:r>
            <a:r>
              <a:rPr lang="th-TH" dirty="0" smtClean="0"/>
              <a:t>แต่ก็ขึ้นอยู่กับหน้าจอ และ </a:t>
            </a:r>
            <a:r>
              <a:rPr lang="en-US" dirty="0" smtClean="0"/>
              <a:t>Flow </a:t>
            </a:r>
            <a:r>
              <a:rPr lang="th-TH" dirty="0" smtClean="0"/>
              <a:t>การทำงานของ </a:t>
            </a:r>
            <a:r>
              <a:rPr lang="en-US" dirty="0" smtClean="0"/>
              <a:t>User </a:t>
            </a:r>
            <a:r>
              <a:rPr lang="th-TH" dirty="0" smtClean="0"/>
              <a:t>หน้างาน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สิ่งที่ควรปรับแก้ใน </a:t>
            </a:r>
            <a:r>
              <a:rPr lang="en-US" dirty="0" err="1" smtClean="0"/>
              <a:t>iMed</a:t>
            </a:r>
            <a:r>
              <a:rPr lang="th-TH" dirty="0"/>
              <a:t> </a:t>
            </a:r>
            <a:r>
              <a:rPr lang="th-TH" dirty="0" smtClean="0"/>
              <a:t>เพื่อข้อมูลส่วนรายได้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การระบุแผนก </a:t>
            </a:r>
            <a:r>
              <a:rPr lang="en-US" dirty="0" smtClean="0"/>
              <a:t>(Department</a:t>
            </a:r>
            <a:r>
              <a:rPr lang="th-TH" dirty="0" smtClean="0"/>
              <a:t> ที่เป็นศูนย์การแพทย์</a:t>
            </a:r>
            <a:r>
              <a:rPr lang="en-US" dirty="0" smtClean="0"/>
              <a:t>)</a:t>
            </a:r>
            <a:r>
              <a:rPr lang="th-TH" dirty="0" smtClean="0"/>
              <a:t> ในหน้าจอ </a:t>
            </a:r>
            <a:r>
              <a:rPr lang="en-US" dirty="0" smtClean="0"/>
              <a:t>Admit </a:t>
            </a:r>
            <a:r>
              <a:rPr lang="th-TH" dirty="0" smtClean="0"/>
              <a:t>ควรเป็น </a:t>
            </a:r>
            <a:r>
              <a:rPr lang="en-US" dirty="0" smtClean="0"/>
              <a:t>Require Field </a:t>
            </a:r>
          </a:p>
          <a:p>
            <a:r>
              <a:rPr lang="th-TH" dirty="0" smtClean="0"/>
              <a:t>การเปลี่ยน หรือ เลือกแผนก สำหรับหน้าจอการ</a:t>
            </a:r>
            <a:r>
              <a:rPr lang="en-US" dirty="0" smtClean="0"/>
              <a:t> Order Entry (</a:t>
            </a:r>
            <a:r>
              <a:rPr lang="th-TH" dirty="0" smtClean="0"/>
              <a:t>การสั่งตรวจ</a:t>
            </a:r>
            <a:r>
              <a:rPr lang="en-US" dirty="0" smtClean="0"/>
              <a:t>/</a:t>
            </a:r>
            <a:r>
              <a:rPr lang="th-TH" dirty="0" smtClean="0"/>
              <a:t>รักษา</a:t>
            </a:r>
            <a:r>
              <a:rPr lang="en-US" dirty="0" smtClean="0"/>
              <a:t>) </a:t>
            </a:r>
            <a:r>
              <a:rPr lang="th-TH" dirty="0" smtClean="0"/>
              <a:t>ควรเป็น </a:t>
            </a:r>
            <a:r>
              <a:rPr lang="en-US" dirty="0" smtClean="0"/>
              <a:t>Require Field </a:t>
            </a:r>
          </a:p>
          <a:p>
            <a:r>
              <a:rPr lang="th-TH" dirty="0" smtClean="0"/>
              <a:t>ข้อมูลแพทย์ ในหน้าจอ</a:t>
            </a:r>
            <a:r>
              <a:rPr lang="en-US" dirty="0"/>
              <a:t> </a:t>
            </a:r>
            <a:r>
              <a:rPr lang="en-US" dirty="0" smtClean="0"/>
              <a:t>Setup </a:t>
            </a:r>
            <a:r>
              <a:rPr lang="th-TH" dirty="0" smtClean="0"/>
              <a:t>ผู้ใช้งาน ควรให้ส่วนของ </a:t>
            </a:r>
            <a:r>
              <a:rPr lang="en-US" dirty="0" smtClean="0"/>
              <a:t>Department </a:t>
            </a:r>
            <a:r>
              <a:rPr lang="th-TH" dirty="0" smtClean="0"/>
              <a:t>ที่เป็นศูนย์การแพทย์ เป็น</a:t>
            </a:r>
            <a:r>
              <a:rPr lang="en-US" dirty="0" smtClean="0"/>
              <a:t> Require </a:t>
            </a:r>
            <a:r>
              <a:rPr lang="en-US" dirty="0" smtClean="0"/>
              <a:t>Field</a:t>
            </a:r>
            <a:endParaRPr lang="th-TH" dirty="0" smtClean="0"/>
          </a:p>
          <a:p>
            <a:r>
              <a:rPr lang="th-TH" dirty="0" smtClean="0"/>
              <a:t>ข้อมูลการนัด เพื่อการรักษาแบบต่อเนื่อง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0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th-TH" dirty="0" smtClean="0"/>
              <a:t>หน้าจอ </a:t>
            </a:r>
            <a:r>
              <a:rPr lang="en-US" dirty="0" smtClean="0"/>
              <a:t>Admit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47431"/>
            <a:ext cx="8136904" cy="586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3528392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แผนก สำหรับหน้าจอการ</a:t>
            </a:r>
            <a:r>
              <a:rPr lang="en-US" dirty="0" smtClean="0"/>
              <a:t> Order Entry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66548"/>
            <a:ext cx="8136904" cy="584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91680" y="2636912"/>
            <a:ext cx="352839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3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th-TH" dirty="0" smtClean="0"/>
              <a:t>ผู้ใช้งาน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23231"/>
            <a:ext cx="7632848" cy="579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04048" y="2780928"/>
            <a:ext cx="273630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543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Model Department (Model 1)</vt:lpstr>
      <vt:lpstr>Model Department (Model 1) (cont’)</vt:lpstr>
      <vt:lpstr>Model ศูนย์การแพทย์ (Model 2)</vt:lpstr>
      <vt:lpstr>ส่วนที่ยังไม่ได้แก้</vt:lpstr>
      <vt:lpstr>สิ่งที่ควรปรับแก้ใน iMed เพื่อข้อมูลส่วนรายได้</vt:lpstr>
      <vt:lpstr>หน้าจอ Admit</vt:lpstr>
      <vt:lpstr>แผนก สำหรับหน้าจอการ Order Entry</vt:lpstr>
      <vt:lpstr>Setup ผู้ใช้งาน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สิ่งที่ควรปรับแก้ใน iMed เพื่อข้อมูลส่วนรายได้</dc:title>
  <dc:creator>SURACHAI.TO</dc:creator>
  <cp:lastModifiedBy>SURACHAI.TO</cp:lastModifiedBy>
  <cp:revision>29</cp:revision>
  <dcterms:created xsi:type="dcterms:W3CDTF">2015-09-15T03:27:47Z</dcterms:created>
  <dcterms:modified xsi:type="dcterms:W3CDTF">2015-09-15T05:52:06Z</dcterms:modified>
</cp:coreProperties>
</file>