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08" r:id="rId2"/>
    <p:sldId id="309" r:id="rId3"/>
    <p:sldId id="292" r:id="rId4"/>
    <p:sldId id="339" r:id="rId5"/>
    <p:sldId id="310" r:id="rId6"/>
    <p:sldId id="264" r:id="rId7"/>
    <p:sldId id="313" r:id="rId8"/>
    <p:sldId id="314" r:id="rId9"/>
    <p:sldId id="315" r:id="rId10"/>
    <p:sldId id="340" r:id="rId11"/>
    <p:sldId id="316" r:id="rId12"/>
    <p:sldId id="338" r:id="rId13"/>
    <p:sldId id="317" r:id="rId14"/>
    <p:sldId id="318" r:id="rId15"/>
    <p:sldId id="321" r:id="rId16"/>
    <p:sldId id="319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FEA9889-E8ED-4BD6-95BE-71987F13301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92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035074C-C480-472D-BBD9-A2807DBD6C5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387F8-B02D-459B-93FA-060CD56831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1706A-4CBA-4CFE-884A-DAD5A9C338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8395D-25B1-4EA3-88F5-3226122208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7078-6DB7-4389-B3A5-5D053876AB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593A-DCF2-454A-8F72-F14734D6F6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76343-452C-4E36-9774-D205EDB2E6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83C29-9B52-4A2A-85AF-8BC99D2AAF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707AE-083A-4CF6-8885-E5FC0D642F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C0F8B-0482-4298-B264-0DE53AFDEF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73A72-E4F8-4071-9BE9-79F95478725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GB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B11D97-C9EE-4BA3-B272-4ADFC231C58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II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Project on </a:t>
            </a:r>
            <a:r>
              <a:rPr lang="en-US" dirty="0" err="1" smtClean="0"/>
              <a:t>Dama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With start-up code.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Status Display Area(2)</a:t>
            </a:r>
          </a:p>
          <a:p>
            <a:pPr>
              <a:lnSpc>
                <a:spcPct val="80000"/>
              </a:lnSpc>
              <a:buNone/>
            </a:pPr>
            <a:r>
              <a:rPr lang="en-GB" sz="2600" dirty="0" smtClean="0"/>
              <a:t>Display status for each player(no of soldiers, king …)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Status Board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Status  Width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Status Height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Status Board Position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Left Corner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Top Corner</a:t>
            </a:r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Keys for playing game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Mouse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Select </a:t>
            </a:r>
            <a:r>
              <a:rPr lang="en-GB" dirty="0" err="1" smtClean="0"/>
              <a:t>Quarki</a:t>
            </a:r>
            <a:r>
              <a:rPr lang="en-GB" dirty="0" smtClean="0"/>
              <a:t>    Click Right mouse button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Move </a:t>
            </a:r>
            <a:r>
              <a:rPr lang="en-GB" dirty="0" err="1" smtClean="0"/>
              <a:t>Quarki</a:t>
            </a:r>
            <a:r>
              <a:rPr lang="en-GB" dirty="0" smtClean="0"/>
              <a:t>     Click left mouse button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Keyboard 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Esc		exit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y/Y		Confirm exit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n		restart game</a:t>
            </a:r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Screen Snapshoot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b="1" dirty="0" smtClean="0">
                <a:solidFill>
                  <a:srgbClr val="FF0000"/>
                </a:solidFill>
              </a:rPr>
              <a:t>Game functions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getCellColor</a:t>
            </a:r>
            <a:r>
              <a:rPr lang="en-GB" sz="2400" dirty="0" smtClean="0"/>
              <a:t>(cell c);   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/>
              <a:t>   returns cell back </a:t>
            </a:r>
            <a:r>
              <a:rPr lang="en-GB" sz="2400" dirty="0" err="1" smtClean="0"/>
              <a:t>color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void </a:t>
            </a:r>
            <a:r>
              <a:rPr lang="en-GB" sz="2400" dirty="0" err="1" smtClean="0"/>
              <a:t>putQuarki</a:t>
            </a:r>
            <a:r>
              <a:rPr lang="en-GB" sz="2400" dirty="0" smtClean="0"/>
              <a:t>(cell, </a:t>
            </a:r>
            <a:r>
              <a:rPr lang="en-GB" sz="2400" dirty="0" err="1" smtClean="0"/>
              <a:t>int</a:t>
            </a:r>
            <a:r>
              <a:rPr lang="en-GB" sz="2400" dirty="0" smtClean="0"/>
              <a:t> &amp;); 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/>
              <a:t>   put </a:t>
            </a:r>
            <a:r>
              <a:rPr lang="en-GB" sz="2400" dirty="0" err="1" smtClean="0"/>
              <a:t>quarki</a:t>
            </a:r>
            <a:r>
              <a:rPr lang="en-GB" sz="2400" dirty="0" smtClean="0"/>
              <a:t> on board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void </a:t>
            </a:r>
            <a:r>
              <a:rPr lang="en-GB" sz="2400" dirty="0" err="1" smtClean="0"/>
              <a:t>makeKing</a:t>
            </a:r>
            <a:r>
              <a:rPr lang="en-GB" sz="2400" dirty="0" smtClean="0"/>
              <a:t>(cell </a:t>
            </a:r>
            <a:r>
              <a:rPr lang="en-GB" sz="2400" dirty="0" err="1" smtClean="0"/>
              <a:t>qurki</a:t>
            </a:r>
            <a:r>
              <a:rPr lang="en-GB" sz="2400" dirty="0" smtClean="0"/>
              <a:t>);     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/>
              <a:t>   makes a given </a:t>
            </a:r>
            <a:r>
              <a:rPr lang="en-GB" sz="2400" dirty="0" err="1" smtClean="0"/>
              <a:t>soilder</a:t>
            </a:r>
            <a:r>
              <a:rPr lang="en-GB" sz="2400" dirty="0" smtClean="0"/>
              <a:t> king (not implemented}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void </a:t>
            </a:r>
            <a:r>
              <a:rPr lang="en-GB" sz="2400" dirty="0" err="1" smtClean="0"/>
              <a:t>putQuarkis</a:t>
            </a:r>
            <a:r>
              <a:rPr lang="en-GB" sz="2400" dirty="0" smtClean="0"/>
              <a:t>(cell </a:t>
            </a:r>
            <a:r>
              <a:rPr lang="en-GB" sz="2400" dirty="0" err="1" smtClean="0"/>
              <a:t>quarkis</a:t>
            </a:r>
            <a:r>
              <a:rPr lang="en-GB" sz="2400" dirty="0" smtClean="0"/>
              <a:t>[], </a:t>
            </a:r>
            <a:r>
              <a:rPr lang="en-GB" sz="2400" dirty="0" err="1" smtClean="0"/>
              <a:t>int</a:t>
            </a:r>
            <a:r>
              <a:rPr lang="en-GB" sz="2400" dirty="0" smtClean="0"/>
              <a:t> n, </a:t>
            </a:r>
            <a:r>
              <a:rPr lang="en-GB" sz="2400" dirty="0" err="1" smtClean="0"/>
              <a:t>int</a:t>
            </a:r>
            <a:r>
              <a:rPr lang="en-GB" sz="2400" dirty="0" smtClean="0"/>
              <a:t> c[][8]); 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400" dirty="0" smtClean="0"/>
              <a:t>   put several </a:t>
            </a:r>
            <a:r>
              <a:rPr lang="en-GB" sz="2400" dirty="0" err="1" smtClean="0"/>
              <a:t>quarkis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drawBoard</a:t>
            </a:r>
            <a:r>
              <a:rPr lang="en-GB" sz="2400" dirty="0" smtClean="0"/>
              <a:t>();   //draw board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displayInfo</a:t>
            </a:r>
            <a:r>
              <a:rPr lang="en-GB" sz="2000" dirty="0" smtClean="0"/>
              <a:t>(char *</a:t>
            </a:r>
            <a:r>
              <a:rPr lang="en-GB" sz="2000" dirty="0" err="1" smtClean="0"/>
              <a:t>msg</a:t>
            </a:r>
            <a:r>
              <a:rPr lang="en-GB" sz="2000" dirty="0" smtClean="0"/>
              <a:t>);   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    display message in the information area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void displayStatus1(char *</a:t>
            </a:r>
            <a:r>
              <a:rPr lang="en-GB" sz="2000" dirty="0" err="1" smtClean="0"/>
              <a:t>msg</a:t>
            </a:r>
            <a:r>
              <a:rPr lang="en-GB" sz="2000" dirty="0" smtClean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    display playe1 status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void displayStatus2(char *</a:t>
            </a:r>
            <a:r>
              <a:rPr lang="en-GB" sz="2000" dirty="0" err="1" smtClean="0"/>
              <a:t>msg</a:t>
            </a:r>
            <a:r>
              <a:rPr lang="en-GB" sz="2000" dirty="0" smtClean="0"/>
              <a:t>); 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    display player2 status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void  initialize(game &amp; g, </a:t>
            </a:r>
            <a:r>
              <a:rPr lang="en-GB" sz="2000" dirty="0" err="1" smtClean="0"/>
              <a:t>int</a:t>
            </a:r>
            <a:r>
              <a:rPr lang="en-GB" sz="2000" dirty="0" smtClean="0"/>
              <a:t> &amp; </a:t>
            </a:r>
            <a:r>
              <a:rPr lang="en-GB" sz="2000" dirty="0" err="1" smtClean="0"/>
              <a:t>turn,int</a:t>
            </a:r>
            <a:r>
              <a:rPr lang="en-GB" sz="2000" dirty="0" smtClean="0"/>
              <a:t> </a:t>
            </a:r>
            <a:r>
              <a:rPr lang="en-GB" sz="2000" dirty="0" err="1" smtClean="0"/>
              <a:t>newGame</a:t>
            </a:r>
            <a:r>
              <a:rPr lang="en-GB" sz="2000" dirty="0" smtClean="0"/>
              <a:t>); initialize new or saved game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cell </a:t>
            </a:r>
            <a:r>
              <a:rPr lang="en-GB" sz="2000" dirty="0" err="1" smtClean="0"/>
              <a:t>getCell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x, </a:t>
            </a:r>
            <a:r>
              <a:rPr lang="en-GB" sz="2000" dirty="0" err="1" smtClean="0"/>
              <a:t>int</a:t>
            </a:r>
            <a:r>
              <a:rPr lang="en-GB" sz="2000" dirty="0" smtClean="0"/>
              <a:t> y, </a:t>
            </a:r>
            <a:r>
              <a:rPr lang="en-GB" sz="2000" dirty="0" err="1" smtClean="0"/>
              <a:t>int</a:t>
            </a:r>
            <a:r>
              <a:rPr lang="en-GB" sz="2000" dirty="0" smtClean="0"/>
              <a:t> cells[][8]);  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    get cell from pixel position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moveQuarki</a:t>
            </a:r>
            <a:r>
              <a:rPr lang="en-GB" sz="2000" dirty="0" smtClean="0"/>
              <a:t>(cell </a:t>
            </a:r>
            <a:r>
              <a:rPr lang="en-GB" sz="2000" dirty="0" err="1" smtClean="0"/>
              <a:t>startCell</a:t>
            </a:r>
            <a:r>
              <a:rPr lang="en-GB" sz="2000" dirty="0" smtClean="0"/>
              <a:t>, cell </a:t>
            </a:r>
            <a:r>
              <a:rPr lang="en-GB" sz="2000" dirty="0" err="1" smtClean="0"/>
              <a:t>destCell</a:t>
            </a:r>
            <a:r>
              <a:rPr lang="en-GB" sz="2000" dirty="0" smtClean="0"/>
              <a:t>, </a:t>
            </a:r>
            <a:r>
              <a:rPr lang="en-GB" sz="2000" dirty="0" err="1" smtClean="0"/>
              <a:t>int</a:t>
            </a:r>
            <a:r>
              <a:rPr lang="en-GB" sz="2000" dirty="0" smtClean="0"/>
              <a:t> &amp; c);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 move </a:t>
            </a:r>
            <a:r>
              <a:rPr lang="en-GB" sz="2000" dirty="0" err="1" smtClean="0"/>
              <a:t>quarki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Expected Work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827213"/>
            <a:ext cx="771530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Validating move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Making king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Displaying status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Displaying points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Displaying turns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Starting new game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Starting Saved Game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Saving game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Checking win</a:t>
            </a:r>
          </a:p>
          <a:p>
            <a:pPr>
              <a:lnSpc>
                <a:spcPct val="90000"/>
              </a:lnSpc>
              <a:buNone/>
            </a:pPr>
            <a:r>
              <a:rPr lang="en-GB" sz="2800" dirty="0" smtClean="0"/>
              <a:t>Any additional feature is welcome</a:t>
            </a:r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Optional Work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827213"/>
            <a:ext cx="7715304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3400" dirty="0" smtClean="0">
                <a:solidFill>
                  <a:srgbClr val="FF0000"/>
                </a:solidFill>
              </a:rPr>
              <a:t>Playing against the computer!!!</a:t>
            </a:r>
          </a:p>
          <a:p>
            <a:pPr>
              <a:lnSpc>
                <a:spcPct val="90000"/>
              </a:lnSpc>
              <a:buNone/>
            </a:pPr>
            <a:r>
              <a:rPr lang="en-GB" sz="3400" dirty="0" smtClean="0">
                <a:solidFill>
                  <a:srgbClr val="FF0000"/>
                </a:solidFill>
              </a:rPr>
              <a:t>At least think about it.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starting code, you will be expected to produce the complete code for “</a:t>
            </a:r>
            <a:r>
              <a:rPr lang="en-US" dirty="0" err="1" smtClean="0"/>
              <a:t>dama</a:t>
            </a:r>
            <a:r>
              <a:rPr lang="en-US" dirty="0" smtClean="0"/>
              <a:t>” game.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to be done with a group of three </a:t>
            </a:r>
            <a:r>
              <a:rPr lang="en-US" dirty="0" smtClean="0"/>
              <a:t>students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project members must participate actively on all part</a:t>
            </a:r>
            <a:endParaRPr lang="en-US" dirty="0" smtClean="0"/>
          </a:p>
          <a:p>
            <a:r>
              <a:rPr lang="en-US" dirty="0" smtClean="0"/>
              <a:t>Submission </a:t>
            </a:r>
            <a:r>
              <a:rPr lang="en-US" dirty="0"/>
              <a:t>date: </a:t>
            </a:r>
            <a:r>
              <a:rPr lang="en-US" dirty="0" smtClean="0"/>
              <a:t>A week after your final exam</a:t>
            </a:r>
            <a:endParaRPr lang="en-US" dirty="0"/>
          </a:p>
          <a:p>
            <a:r>
              <a:rPr lang="en-US" dirty="0"/>
              <a:t>Defense dates: </a:t>
            </a:r>
            <a:r>
              <a:rPr lang="en-US" dirty="0" smtClean="0"/>
              <a:t>To be </a:t>
            </a:r>
            <a:r>
              <a:rPr lang="en-US" dirty="0" smtClean="0"/>
              <a:t>announced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Deadline </a:t>
            </a:r>
            <a:r>
              <a:rPr lang="en-US" dirty="0" smtClean="0">
                <a:solidFill>
                  <a:srgbClr val="FF0000"/>
                </a:solidFill>
              </a:rPr>
              <a:t>must be </a:t>
            </a:r>
            <a:r>
              <a:rPr lang="en-US" dirty="0" smtClean="0">
                <a:solidFill>
                  <a:srgbClr val="FF0000"/>
                </a:solidFill>
              </a:rPr>
              <a:t>respected</a:t>
            </a:r>
          </a:p>
          <a:p>
            <a:r>
              <a:rPr lang="en-US" smtClean="0">
                <a:solidFill>
                  <a:srgbClr val="FF0000"/>
                </a:solidFill>
              </a:rPr>
              <a:t>Project </a:t>
            </a:r>
            <a:r>
              <a:rPr lang="en-US" dirty="0" smtClean="0">
                <a:solidFill>
                  <a:srgbClr val="FF0000"/>
                </a:solidFill>
              </a:rPr>
              <a:t>must be done according to the specification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Players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The game is to be played by two players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200" dirty="0" smtClean="0"/>
              <a:t>Player 1 has id of 1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200" dirty="0" smtClean="0"/>
              <a:t>Player 2 has id of 2</a:t>
            </a:r>
          </a:p>
          <a:p>
            <a:pPr lvl="1">
              <a:lnSpc>
                <a:spcPct val="80000"/>
              </a:lnSpc>
              <a:buNone/>
            </a:pP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Cell</a:t>
            </a:r>
          </a:p>
          <a:p>
            <a:pPr>
              <a:lnSpc>
                <a:spcPct val="80000"/>
              </a:lnSpc>
            </a:pPr>
            <a:r>
              <a:rPr lang="en-GB" sz="2600" dirty="0" smtClean="0"/>
              <a:t>A cell is a bar object with the following properties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Row: row position of a cell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Col :  column position of a cell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Type : the type of object on cell</a:t>
            </a:r>
          </a:p>
          <a:p>
            <a:pPr lvl="2">
              <a:lnSpc>
                <a:spcPct val="80000"/>
              </a:lnSpc>
            </a:pPr>
            <a:r>
              <a:rPr lang="en-GB" sz="2300" dirty="0" smtClean="0">
                <a:ea typeface="+mn-ea"/>
              </a:rPr>
              <a:t> 0 : empty cell</a:t>
            </a:r>
          </a:p>
          <a:p>
            <a:pPr lvl="2">
              <a:lnSpc>
                <a:spcPct val="80000"/>
              </a:lnSpc>
            </a:pPr>
            <a:r>
              <a:rPr lang="en-GB" sz="2300" dirty="0" smtClean="0">
                <a:ea typeface="+mn-ea"/>
              </a:rPr>
              <a:t> 1 : player 1 solider </a:t>
            </a:r>
          </a:p>
          <a:p>
            <a:pPr lvl="2">
              <a:lnSpc>
                <a:spcPct val="80000"/>
              </a:lnSpc>
            </a:pPr>
            <a:r>
              <a:rPr lang="en-GB" sz="2300" dirty="0" smtClean="0"/>
              <a:t> 2 : player 1 king</a:t>
            </a:r>
          </a:p>
          <a:p>
            <a:pPr lvl="2">
              <a:lnSpc>
                <a:spcPct val="80000"/>
              </a:lnSpc>
            </a:pPr>
            <a:r>
              <a:rPr lang="en-GB" sz="2300" dirty="0" smtClean="0">
                <a:ea typeface="+mn-ea"/>
              </a:rPr>
              <a:t> 3 : </a:t>
            </a:r>
            <a:r>
              <a:rPr lang="en-GB" sz="2300" dirty="0" smtClean="0"/>
              <a:t>player 2 solider</a:t>
            </a:r>
          </a:p>
          <a:p>
            <a:pPr lvl="2">
              <a:lnSpc>
                <a:spcPct val="80000"/>
              </a:lnSpc>
            </a:pPr>
            <a:r>
              <a:rPr lang="en-GB" sz="2300" dirty="0" smtClean="0"/>
              <a:t> 4 : player 2 king</a:t>
            </a:r>
            <a:endParaRPr lang="en-GB" sz="2600" dirty="0" smtClean="0">
              <a:ea typeface="+mn-ea"/>
            </a:endParaRPr>
          </a:p>
          <a:p>
            <a:pPr lvl="1">
              <a:lnSpc>
                <a:spcPct val="80000"/>
              </a:lnSpc>
              <a:buNone/>
            </a:pPr>
            <a:endParaRPr lang="en-GB" sz="2200" dirty="0" smtClean="0">
              <a:solidFill>
                <a:srgbClr val="0033CC"/>
              </a:solidFill>
            </a:endParaRPr>
          </a:p>
          <a:p>
            <a:pPr lvl="1">
              <a:lnSpc>
                <a:spcPct val="80000"/>
              </a:lnSpc>
              <a:buNone/>
            </a:pP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600" b="1" dirty="0" err="1" smtClean="0">
                <a:solidFill>
                  <a:srgbClr val="FF0000"/>
                </a:solidFill>
              </a:rPr>
              <a:t>Quarki</a:t>
            </a:r>
            <a:endParaRPr lang="en-GB" sz="2600" b="1" u="sng" dirty="0" smtClean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A cell contain </a:t>
            </a:r>
            <a:r>
              <a:rPr lang="en-GB" sz="2600" dirty="0" err="1" smtClean="0">
                <a:ea typeface="+mn-ea"/>
              </a:rPr>
              <a:t>quarki</a:t>
            </a:r>
            <a:r>
              <a:rPr lang="en-GB" sz="2600" dirty="0" smtClean="0">
                <a:ea typeface="+mn-ea"/>
              </a:rPr>
              <a:t>(solider or king)</a:t>
            </a:r>
          </a:p>
          <a:p>
            <a:pPr marL="971550" lvl="1" indent="-514350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A </a:t>
            </a:r>
            <a:r>
              <a:rPr lang="en-GB" sz="2600" dirty="0" err="1" smtClean="0">
                <a:ea typeface="+mn-ea"/>
              </a:rPr>
              <a:t>quarki</a:t>
            </a:r>
            <a:r>
              <a:rPr lang="en-GB" sz="2600" dirty="0" smtClean="0">
                <a:ea typeface="+mn-ea"/>
              </a:rPr>
              <a:t> can move</a:t>
            </a:r>
          </a:p>
          <a:p>
            <a:pPr marL="971550" lvl="1" indent="-514350">
              <a:lnSpc>
                <a:spcPct val="80000"/>
              </a:lnSpc>
              <a:buNone/>
            </a:pPr>
            <a:r>
              <a:rPr lang="en-GB" sz="2600" dirty="0" smtClean="0">
                <a:ea typeface="+mn-ea"/>
              </a:rPr>
              <a:t>	About the possible move learn the game first</a:t>
            </a:r>
          </a:p>
          <a:p>
            <a:pPr lvl="1">
              <a:lnSpc>
                <a:spcPct val="80000"/>
              </a:lnSpc>
              <a:buNone/>
            </a:pPr>
            <a:endParaRPr lang="en-GB" sz="2600" dirty="0" smtClean="0">
              <a:ea typeface="+mn-ea"/>
            </a:endParaRPr>
          </a:p>
          <a:p>
            <a:pPr lvl="2">
              <a:lnSpc>
                <a:spcPct val="80000"/>
              </a:lnSpc>
            </a:pPr>
            <a:endParaRPr lang="en-GB" sz="1900" dirty="0" smtClean="0">
              <a:solidFill>
                <a:srgbClr val="0033CC"/>
              </a:solidFill>
            </a:endParaRPr>
          </a:p>
          <a:p>
            <a:pPr lvl="2">
              <a:lnSpc>
                <a:spcPct val="80000"/>
              </a:lnSpc>
            </a:pPr>
            <a:endParaRPr lang="en-GB" sz="2600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Playing Board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Board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Board Width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Board Height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Board Position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Left Corner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Top Corner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Grid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Number of Rows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Number of Columns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Cell size</a:t>
            </a:r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tx2"/>
              </a:buClr>
              <a:buNone/>
            </a:pPr>
            <a:r>
              <a:rPr lang="en-GB" sz="2600" b="1" u="sng" dirty="0" err="1" smtClean="0">
                <a:solidFill>
                  <a:srgbClr val="FF0000"/>
                </a:solidFill>
                <a:ea typeface="+mn-ea"/>
              </a:rPr>
              <a:t>Color</a:t>
            </a:r>
            <a:endParaRPr lang="en-GB" sz="2600" b="1" u="sng" dirty="0" smtClean="0">
              <a:solidFill>
                <a:srgbClr val="FF0000"/>
              </a:solidFill>
              <a:ea typeface="+mn-ea"/>
            </a:endParaRPr>
          </a:p>
          <a:p>
            <a:pPr lvl="1">
              <a:lnSpc>
                <a:spcPct val="80000"/>
              </a:lnSpc>
            </a:pPr>
            <a:r>
              <a:rPr lang="en-GB" dirty="0" smtClean="0"/>
              <a:t>Cell Fill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  <a:buNone/>
            </a:pPr>
            <a:r>
              <a:rPr lang="en-GB" dirty="0" smtClean="0"/>
              <a:t> An empty board have two type of cell</a:t>
            </a:r>
          </a:p>
          <a:p>
            <a:pPr lvl="3">
              <a:lnSpc>
                <a:spcPct val="80000"/>
              </a:lnSpc>
            </a:pPr>
            <a:r>
              <a:rPr lang="en-GB" dirty="0" smtClean="0"/>
              <a:t>Cell1 fill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3">
              <a:lnSpc>
                <a:spcPct val="80000"/>
              </a:lnSpc>
            </a:pPr>
            <a:r>
              <a:rPr lang="en-GB" dirty="0" smtClean="0"/>
              <a:t>Cell2 fill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1">
              <a:lnSpc>
                <a:spcPct val="80000"/>
              </a:lnSpc>
            </a:pPr>
            <a:r>
              <a:rPr lang="en-GB" dirty="0" smtClean="0"/>
              <a:t>Players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</a:pPr>
            <a:r>
              <a:rPr lang="en-GB" dirty="0" smtClean="0"/>
              <a:t>The game has two player</a:t>
            </a:r>
          </a:p>
          <a:p>
            <a:pPr lvl="3">
              <a:lnSpc>
                <a:spcPct val="80000"/>
              </a:lnSpc>
            </a:pPr>
            <a:r>
              <a:rPr lang="en-GB" dirty="0" smtClean="0"/>
              <a:t>Player1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3">
              <a:lnSpc>
                <a:spcPct val="80000"/>
              </a:lnSpc>
            </a:pPr>
            <a:r>
              <a:rPr lang="en-GB" dirty="0" smtClean="0"/>
              <a:t>Player2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3">
              <a:lnSpc>
                <a:spcPct val="80000"/>
              </a:lnSpc>
            </a:pPr>
            <a:endParaRPr lang="en-GB" dirty="0" smtClean="0"/>
          </a:p>
          <a:p>
            <a:pPr lvl="3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Information Display Area</a:t>
            </a:r>
          </a:p>
          <a:p>
            <a:pPr>
              <a:lnSpc>
                <a:spcPct val="80000"/>
              </a:lnSpc>
              <a:buNone/>
            </a:pPr>
            <a:r>
              <a:rPr lang="en-GB" sz="2600" dirty="0" smtClean="0"/>
              <a:t>Display message(error, instruction, player turn)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Information Board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Information  Width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Information Height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Information Board Position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Left Corner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Top Corner</a:t>
            </a:r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2299</TotalTime>
  <Words>510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Eclipse</vt:lpstr>
      <vt:lpstr>Programming II</vt:lpstr>
      <vt:lpstr>Problem Statement</vt:lpstr>
      <vt:lpstr>Important</vt:lpstr>
      <vt:lpstr>Important Decisions</vt:lpstr>
      <vt:lpstr>Important Decisions</vt:lpstr>
      <vt:lpstr>Important Decisions…</vt:lpstr>
      <vt:lpstr>Important Decisions…</vt:lpstr>
      <vt:lpstr>Important Decisions…</vt:lpstr>
      <vt:lpstr>Important Decisions…</vt:lpstr>
      <vt:lpstr>Important Decisions…</vt:lpstr>
      <vt:lpstr>Important Decisions…</vt:lpstr>
      <vt:lpstr>The Game Screen Snapshoot</vt:lpstr>
      <vt:lpstr>Break down and Start-up code</vt:lpstr>
      <vt:lpstr>Break down and Start-up code</vt:lpstr>
      <vt:lpstr>Expected Work</vt:lpstr>
      <vt:lpstr>Optional 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 Analysis CS321</dc:title>
  <dc:creator>user</dc:creator>
  <cp:lastModifiedBy>user</cp:lastModifiedBy>
  <cp:revision>354</cp:revision>
  <dcterms:created xsi:type="dcterms:W3CDTF">2011-05-15T11:10:42Z</dcterms:created>
  <dcterms:modified xsi:type="dcterms:W3CDTF">2019-04-14T14:12:13Z</dcterms:modified>
</cp:coreProperties>
</file>