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4" r:id="rId9"/>
    <p:sldId id="26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BM Plex Sans" panose="020B050305020300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0719" autoAdjust="0"/>
  </p:normalViewPr>
  <p:slideViewPr>
    <p:cSldViewPr snapToGrid="0">
      <p:cViewPr varScale="1">
        <p:scale>
          <a:sx n="75" d="100"/>
          <a:sy n="75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Employee Attrition</a:t>
            </a:r>
            <a:endParaRPr dirty="0"/>
          </a:p>
        </p:txBody>
      </p:sp>
      <p:pic>
        <p:nvPicPr>
          <p:cNvPr id="5" name="Picture 4" descr="A black and white icon with a person and arrow&#10;&#10;Description automatically generated">
            <a:extLst>
              <a:ext uri="{FF2B5EF4-FFF2-40B4-BE49-F238E27FC236}">
                <a16:creationId xmlns:a16="http://schemas.microsoft.com/office/drawing/2014/main" id="{AC0D6997-4F9C-E63B-5115-E511C8896A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23" y="5001418"/>
            <a:ext cx="1468438" cy="1468438"/>
          </a:xfrm>
          <a:prstGeom prst="flowChartConnector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285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0"/>
            <a:r>
              <a:rPr lang="en-US" sz="2000" b="0" i="0" u="none" strike="noStrike" baseline="0" dirty="0">
                <a:solidFill>
                  <a:schemeClr val="bg1"/>
                </a:solidFill>
                <a:latin typeface="IBM Plex Sans" panose="020B0503050203000203" pitchFamily="34" charset="0"/>
              </a:rPr>
              <a:t>XYZ company which was established a few years back is facing around a 15% attrition rate for a couple of years. And it's majorly affecting the company in many aspects. </a:t>
            </a:r>
          </a:p>
          <a:p>
            <a:pPr marL="228600" indent="0"/>
            <a:r>
              <a:rPr lang="en-US" sz="2000" dirty="0">
                <a:solidFill>
                  <a:schemeClr val="bg1"/>
                </a:solidFill>
                <a:latin typeface="IBM Plex Sans" panose="020B0503050203000203" pitchFamily="34" charset="0"/>
              </a:rPr>
              <a:t>So, here we’ve tried to find the reasons and the conclusions for this attrition.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1" y="1753435"/>
            <a:ext cx="9322534" cy="389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Total Employees – Total number of employees in company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dirty="0"/>
              <a:t>Attrition Count – Number of employees attrition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dirty="0"/>
              <a:t>Attrition Rate – Percentage of employees retention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dirty="0"/>
              <a:t>Average age – Overall Average age of all the employees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dirty="0" err="1"/>
              <a:t>Avg</a:t>
            </a:r>
            <a:r>
              <a:rPr lang="en-IN" dirty="0"/>
              <a:t> monthly income – Average income for all the employees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dirty="0" err="1"/>
              <a:t>Avg</a:t>
            </a:r>
            <a:r>
              <a:rPr lang="en-IN" dirty="0"/>
              <a:t> years at company – Average number of years the employees is working with the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984612" y="436880"/>
            <a:ext cx="9779183" cy="74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Mock – up Dashboard</a:t>
            </a:r>
            <a:endParaRPr dirty="0"/>
          </a:p>
        </p:txBody>
      </p:sp>
      <p:sp>
        <p:nvSpPr>
          <p:cNvPr id="236" name="Google Shape;236;p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 descr="A screenshot of a data dashboard">
            <a:extLst>
              <a:ext uri="{FF2B5EF4-FFF2-40B4-BE49-F238E27FC236}">
                <a16:creationId xmlns:a16="http://schemas.microsoft.com/office/drawing/2014/main" id="{1E0EC05E-53A9-9DEB-1B24-ECBA24AB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8" y="1473201"/>
            <a:ext cx="7358562" cy="4113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315341" y="434814"/>
            <a:ext cx="9779183" cy="113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CB40A5-2555-3A50-3BB6-283623A2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1" y="1914816"/>
            <a:ext cx="3657600" cy="2215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EAFDA32-8C53-E424-28E1-78794BC3B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18" y="1914815"/>
            <a:ext cx="3674607" cy="2215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CE774982-C70A-3769-6AAE-854B11C9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302" y="1914815"/>
            <a:ext cx="3654581" cy="2215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B481D0A-484E-7D65-8EED-0803AF37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731910"/>
            <a:ext cx="6370320" cy="3920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CF42C3-5FCE-88B6-18DB-1946B0FAD683}"/>
              </a:ext>
            </a:extLst>
          </p:cNvPr>
          <p:cNvSpPr txBox="1"/>
          <p:nvPr/>
        </p:nvSpPr>
        <p:spPr>
          <a:xfrm>
            <a:off x="1188720" y="5130800"/>
            <a:ext cx="6756400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There are more attritions of male than female in almost each departments.</a:t>
            </a:r>
          </a:p>
        </p:txBody>
      </p:sp>
    </p:spTree>
    <p:extLst>
      <p:ext uri="{BB962C8B-B14F-4D97-AF65-F5344CB8AC3E}">
        <p14:creationId xmlns:p14="http://schemas.microsoft.com/office/powerpoint/2010/main" val="206762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5391F02-6808-C83C-39B3-27094D2A3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2" y="2073851"/>
            <a:ext cx="10891936" cy="3157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C5FBBA-D372-20B4-D008-B6A79B885236}"/>
              </a:ext>
            </a:extLst>
          </p:cNvPr>
          <p:cNvSpPr txBox="1"/>
          <p:nvPr/>
        </p:nvSpPr>
        <p:spPr>
          <a:xfrm>
            <a:off x="965200" y="670560"/>
            <a:ext cx="89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Department group-by Business Travel</a:t>
            </a:r>
          </a:p>
        </p:txBody>
      </p:sp>
    </p:spTree>
    <p:extLst>
      <p:ext uri="{BB962C8B-B14F-4D97-AF65-F5344CB8AC3E}">
        <p14:creationId xmlns:p14="http://schemas.microsoft.com/office/powerpoint/2010/main" val="354507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blue and orange bars">
            <a:extLst>
              <a:ext uri="{FF2B5EF4-FFF2-40B4-BE49-F238E27FC236}">
                <a16:creationId xmlns:a16="http://schemas.microsoft.com/office/drawing/2014/main" id="{66B10016-5A0F-7A76-817B-7635D0BF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1" y="579120"/>
            <a:ext cx="8033509" cy="3945489"/>
          </a:xfrm>
          <a:prstGeom prst="rect">
            <a:avLst/>
          </a:prstGeom>
        </p:spPr>
      </p:pic>
      <p:pic>
        <p:nvPicPr>
          <p:cNvPr id="11" name="Picture 10" descr="A close up of a text&#10;&#10;Description automatically generated">
            <a:extLst>
              <a:ext uri="{FF2B5EF4-FFF2-40B4-BE49-F238E27FC236}">
                <a16:creationId xmlns:a16="http://schemas.microsoft.com/office/drawing/2014/main" id="{C8CDDF66-E958-6576-6AB5-5D9B8B90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01" y="4801834"/>
            <a:ext cx="7105284" cy="11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5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153</Words>
  <Application>Microsoft Office PowerPoint</Application>
  <PresentationFormat>Widescreen</PresentationFormat>
  <Paragraphs>28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IBM Plex Sans</vt:lpstr>
      <vt:lpstr>Arial</vt:lpstr>
      <vt:lpstr>Office Theme</vt:lpstr>
      <vt:lpstr>Employee Attrition</vt:lpstr>
      <vt:lpstr>Introduction</vt:lpstr>
      <vt:lpstr>Main KPIs</vt:lpstr>
      <vt:lpstr>Mock – up Dashboard</vt:lpstr>
      <vt:lpstr>My Design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NAVEEN SRINIVASAN</dc:creator>
  <cp:lastModifiedBy>Suraj Shukla</cp:lastModifiedBy>
  <cp:revision>11</cp:revision>
  <dcterms:created xsi:type="dcterms:W3CDTF">2022-12-29T06:36:15Z</dcterms:created>
  <dcterms:modified xsi:type="dcterms:W3CDTF">2023-12-30T09:12:29Z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