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new content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first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/>
  <cp:lastModifiedBy>Suraj007</cp:lastModifiedBy>
  <cp:revision>2</cp:revision>
  <dcterms:created xsi:type="dcterms:W3CDTF">2022-11-11T17:25:00Z</dcterms:created>
  <dcterms:modified xsi:type="dcterms:W3CDTF">2022-11-12T03:42:17Z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BAA17F5EBEE94C81847BB403B21F4D95</vt:lpwstr>
  </property>
  <property fmtid="{D5CDD505-2E9C-101B-9397-08002B2CF9AE}" pid="3" name="KSOProductBuildVer">
    <vt:lpwstr>1033-11.2.0.11380</vt:lpwstr>
  </property>
</Properties>
</file>