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0EFC7B-D047-504E-B768-98C86E5F709F}" v="22" dt="2023-04-24T07:06:15.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73"/>
    <p:restoredTop sz="96228"/>
  </p:normalViewPr>
  <p:slideViewPr>
    <p:cSldViewPr snapToGrid="0">
      <p:cViewPr varScale="1">
        <p:scale>
          <a:sx n="122" d="100"/>
          <a:sy n="122" d="100"/>
        </p:scale>
        <p:origin x="30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rzan" userId="2411c90e-4789-48c8-8f6b-9a20c8a8f007" providerId="ADAL" clId="{380EFC7B-D047-504E-B768-98C86E5F709F}"/>
    <pc:docChg chg="undo custSel addSld delSld modSld">
      <pc:chgData name="Farzan" userId="2411c90e-4789-48c8-8f6b-9a20c8a8f007" providerId="ADAL" clId="{380EFC7B-D047-504E-B768-98C86E5F709F}" dt="2023-04-24T07:22:10.305" v="6330" actId="1035"/>
      <pc:docMkLst>
        <pc:docMk/>
      </pc:docMkLst>
      <pc:sldChg chg="addSp modSp mod">
        <pc:chgData name="Farzan" userId="2411c90e-4789-48c8-8f6b-9a20c8a8f007" providerId="ADAL" clId="{380EFC7B-D047-504E-B768-98C86E5F709F}" dt="2023-04-24T07:22:10.305" v="6330" actId="1035"/>
        <pc:sldMkLst>
          <pc:docMk/>
          <pc:sldMk cId="1658057969" sldId="256"/>
        </pc:sldMkLst>
        <pc:spChg chg="mod">
          <ac:chgData name="Farzan" userId="2411c90e-4789-48c8-8f6b-9a20c8a8f007" providerId="ADAL" clId="{380EFC7B-D047-504E-B768-98C86E5F709F}" dt="2023-04-24T07:22:10.305" v="6330" actId="1035"/>
          <ac:spMkLst>
            <pc:docMk/>
            <pc:sldMk cId="1658057969" sldId="256"/>
            <ac:spMk id="2" creationId="{3E9CB643-CDA0-1044-AFDE-716461259E14}"/>
          </ac:spMkLst>
        </pc:spChg>
        <pc:spChg chg="mod">
          <ac:chgData name="Farzan" userId="2411c90e-4789-48c8-8f6b-9a20c8a8f007" providerId="ADAL" clId="{380EFC7B-D047-504E-B768-98C86E5F709F}" dt="2023-04-22T17:41:58.267" v="1" actId="115"/>
          <ac:spMkLst>
            <pc:docMk/>
            <pc:sldMk cId="1658057969" sldId="256"/>
            <ac:spMk id="3" creationId="{E5A8690F-E6BD-A10A-7199-1A441570363A}"/>
          </ac:spMkLst>
        </pc:spChg>
        <pc:spChg chg="add mod">
          <ac:chgData name="Farzan" userId="2411c90e-4789-48c8-8f6b-9a20c8a8f007" providerId="ADAL" clId="{380EFC7B-D047-504E-B768-98C86E5F709F}" dt="2023-04-24T07:21:57.660" v="6325" actId="115"/>
          <ac:spMkLst>
            <pc:docMk/>
            <pc:sldMk cId="1658057969" sldId="256"/>
            <ac:spMk id="4" creationId="{774CE9EC-D3A9-9AC4-D421-7A9651AA0938}"/>
          </ac:spMkLst>
        </pc:spChg>
        <pc:picChg chg="mod">
          <ac:chgData name="Farzan" userId="2411c90e-4789-48c8-8f6b-9a20c8a8f007" providerId="ADAL" clId="{380EFC7B-D047-504E-B768-98C86E5F709F}" dt="2023-04-24T07:06:42.848" v="6144" actId="1076"/>
          <ac:picMkLst>
            <pc:docMk/>
            <pc:sldMk cId="1658057969" sldId="256"/>
            <ac:picMk id="15" creationId="{BEE8DDA4-A0F6-16D4-A005-3D6D13248FDB}"/>
          </ac:picMkLst>
        </pc:picChg>
      </pc:sldChg>
      <pc:sldChg chg="modSp mod">
        <pc:chgData name="Farzan" userId="2411c90e-4789-48c8-8f6b-9a20c8a8f007" providerId="ADAL" clId="{380EFC7B-D047-504E-B768-98C86E5F709F}" dt="2023-04-23T12:24:37.238" v="3482" actId="404"/>
        <pc:sldMkLst>
          <pc:docMk/>
          <pc:sldMk cId="1732463687" sldId="258"/>
        </pc:sldMkLst>
        <pc:spChg chg="mod">
          <ac:chgData name="Farzan" userId="2411c90e-4789-48c8-8f6b-9a20c8a8f007" providerId="ADAL" clId="{380EFC7B-D047-504E-B768-98C86E5F709F}" dt="2023-04-23T12:24:37.238" v="3482" actId="404"/>
          <ac:spMkLst>
            <pc:docMk/>
            <pc:sldMk cId="1732463687" sldId="258"/>
            <ac:spMk id="3" creationId="{272E60BB-46B0-7D69-4A84-5CE8736490B0}"/>
          </ac:spMkLst>
        </pc:spChg>
      </pc:sldChg>
      <pc:sldChg chg="addSp delSp modSp new mod">
        <pc:chgData name="Farzan" userId="2411c90e-4789-48c8-8f6b-9a20c8a8f007" providerId="ADAL" clId="{380EFC7B-D047-504E-B768-98C86E5F709F}" dt="2023-04-24T06:46:36.504" v="6108" actId="20577"/>
        <pc:sldMkLst>
          <pc:docMk/>
          <pc:sldMk cId="2051713991" sldId="259"/>
        </pc:sldMkLst>
        <pc:spChg chg="mod">
          <ac:chgData name="Farzan" userId="2411c90e-4789-48c8-8f6b-9a20c8a8f007" providerId="ADAL" clId="{380EFC7B-D047-504E-B768-98C86E5F709F}" dt="2023-04-23T11:00:54.577" v="900" actId="115"/>
          <ac:spMkLst>
            <pc:docMk/>
            <pc:sldMk cId="2051713991" sldId="259"/>
            <ac:spMk id="2" creationId="{1049E129-40B0-628D-6D3D-E994CA59068E}"/>
          </ac:spMkLst>
        </pc:spChg>
        <pc:spChg chg="del mod">
          <ac:chgData name="Farzan" userId="2411c90e-4789-48c8-8f6b-9a20c8a8f007" providerId="ADAL" clId="{380EFC7B-D047-504E-B768-98C86E5F709F}" dt="2023-04-23T08:20:31.129" v="633" actId="931"/>
          <ac:spMkLst>
            <pc:docMk/>
            <pc:sldMk cId="2051713991" sldId="259"/>
            <ac:spMk id="3" creationId="{16079E80-BA0D-523E-A59B-17C039B8DA1A}"/>
          </ac:spMkLst>
        </pc:spChg>
        <pc:spChg chg="add del mod">
          <ac:chgData name="Farzan" userId="2411c90e-4789-48c8-8f6b-9a20c8a8f007" providerId="ADAL" clId="{380EFC7B-D047-504E-B768-98C86E5F709F}" dt="2023-04-23T07:35:19.646" v="27"/>
          <ac:spMkLst>
            <pc:docMk/>
            <pc:sldMk cId="2051713991" sldId="259"/>
            <ac:spMk id="4" creationId="{109B6031-1D7C-9275-0F85-5B929388B13B}"/>
          </ac:spMkLst>
        </pc:spChg>
        <pc:spChg chg="add del mod">
          <ac:chgData name="Farzan" userId="2411c90e-4789-48c8-8f6b-9a20c8a8f007" providerId="ADAL" clId="{380EFC7B-D047-504E-B768-98C86E5F709F}" dt="2023-04-23T08:20:50.139" v="638"/>
          <ac:spMkLst>
            <pc:docMk/>
            <pc:sldMk cId="2051713991" sldId="259"/>
            <ac:spMk id="5" creationId="{F42A7DC8-981A-1143-962C-F0C6D0D4DA20}"/>
          </ac:spMkLst>
        </pc:spChg>
        <pc:spChg chg="add del mod">
          <ac:chgData name="Farzan" userId="2411c90e-4789-48c8-8f6b-9a20c8a8f007" providerId="ADAL" clId="{380EFC7B-D047-504E-B768-98C86E5F709F}" dt="2023-04-23T08:21:07.682" v="641"/>
          <ac:spMkLst>
            <pc:docMk/>
            <pc:sldMk cId="2051713991" sldId="259"/>
            <ac:spMk id="8" creationId="{5F804283-FE7A-0565-CA5A-EC980CAC2DA9}"/>
          </ac:spMkLst>
        </pc:spChg>
        <pc:spChg chg="add mod">
          <ac:chgData name="Farzan" userId="2411c90e-4789-48c8-8f6b-9a20c8a8f007" providerId="ADAL" clId="{380EFC7B-D047-504E-B768-98C86E5F709F}" dt="2023-04-24T06:46:36.504" v="6108" actId="20577"/>
          <ac:spMkLst>
            <pc:docMk/>
            <pc:sldMk cId="2051713991" sldId="259"/>
            <ac:spMk id="9" creationId="{052F7E25-0E0B-EAA7-83CE-BFE0E312FDCB}"/>
          </ac:spMkLst>
        </pc:spChg>
        <pc:picChg chg="add mod">
          <ac:chgData name="Farzan" userId="2411c90e-4789-48c8-8f6b-9a20c8a8f007" providerId="ADAL" clId="{380EFC7B-D047-504E-B768-98C86E5F709F}" dt="2023-04-23T11:36:32.798" v="2096" actId="1076"/>
          <ac:picMkLst>
            <pc:docMk/>
            <pc:sldMk cId="2051713991" sldId="259"/>
            <ac:picMk id="7" creationId="{C8E35111-E8FA-7755-D788-08CA8F7A214A}"/>
          </ac:picMkLst>
        </pc:picChg>
        <pc:picChg chg="add del mod">
          <ac:chgData name="Farzan" userId="2411c90e-4789-48c8-8f6b-9a20c8a8f007" providerId="ADAL" clId="{380EFC7B-D047-504E-B768-98C86E5F709F}" dt="2023-04-23T11:03:47.302" v="997" actId="21"/>
          <ac:picMkLst>
            <pc:docMk/>
            <pc:sldMk cId="2051713991" sldId="259"/>
            <ac:picMk id="11" creationId="{8C8530D7-F02F-9FEC-2C6B-F3161C39A313}"/>
          </ac:picMkLst>
        </pc:picChg>
      </pc:sldChg>
      <pc:sldChg chg="addSp delSp modSp new mod">
        <pc:chgData name="Farzan" userId="2411c90e-4789-48c8-8f6b-9a20c8a8f007" providerId="ADAL" clId="{380EFC7B-D047-504E-B768-98C86E5F709F}" dt="2023-04-24T06:27:01.429" v="6062" actId="20577"/>
        <pc:sldMkLst>
          <pc:docMk/>
          <pc:sldMk cId="3265164126" sldId="260"/>
        </pc:sldMkLst>
        <pc:spChg chg="del mod">
          <ac:chgData name="Farzan" userId="2411c90e-4789-48c8-8f6b-9a20c8a8f007" providerId="ADAL" clId="{380EFC7B-D047-504E-B768-98C86E5F709F}" dt="2023-04-23T11:21:57.238" v="1605" actId="478"/>
          <ac:spMkLst>
            <pc:docMk/>
            <pc:sldMk cId="3265164126" sldId="260"/>
            <ac:spMk id="2" creationId="{22FE903B-6F7F-5584-A872-EF9E30534431}"/>
          </ac:spMkLst>
        </pc:spChg>
        <pc:spChg chg="del">
          <ac:chgData name="Farzan" userId="2411c90e-4789-48c8-8f6b-9a20c8a8f007" providerId="ADAL" clId="{380EFC7B-D047-504E-B768-98C86E5F709F}" dt="2023-04-23T11:03:49.633" v="998"/>
          <ac:spMkLst>
            <pc:docMk/>
            <pc:sldMk cId="3265164126" sldId="260"/>
            <ac:spMk id="3" creationId="{277B2DF6-5FEC-F74B-4E14-93D6BBC3C39C}"/>
          </ac:spMkLst>
        </pc:spChg>
        <pc:spChg chg="add mod">
          <ac:chgData name="Farzan" userId="2411c90e-4789-48c8-8f6b-9a20c8a8f007" providerId="ADAL" clId="{380EFC7B-D047-504E-B768-98C86E5F709F}" dt="2023-04-24T06:27:01.429" v="6062" actId="20577"/>
          <ac:spMkLst>
            <pc:docMk/>
            <pc:sldMk cId="3265164126" sldId="260"/>
            <ac:spMk id="5" creationId="{81059E7A-D89D-3ACB-2995-4DC0AA497BA1}"/>
          </ac:spMkLst>
        </pc:spChg>
        <pc:picChg chg="add mod">
          <ac:chgData name="Farzan" userId="2411c90e-4789-48c8-8f6b-9a20c8a8f007" providerId="ADAL" clId="{380EFC7B-D047-504E-B768-98C86E5F709F}" dt="2023-04-23T12:18:23.008" v="3381" actId="1076"/>
          <ac:picMkLst>
            <pc:docMk/>
            <pc:sldMk cId="3265164126" sldId="260"/>
            <ac:picMk id="4" creationId="{02472BE2-DF1D-0559-2AB2-E4B79708815B}"/>
          </ac:picMkLst>
        </pc:picChg>
      </pc:sldChg>
      <pc:sldChg chg="addSp delSp modSp new mod">
        <pc:chgData name="Farzan" userId="2411c90e-4789-48c8-8f6b-9a20c8a8f007" providerId="ADAL" clId="{380EFC7B-D047-504E-B768-98C86E5F709F}" dt="2023-04-23T15:34:50.029" v="5119" actId="123"/>
        <pc:sldMkLst>
          <pc:docMk/>
          <pc:sldMk cId="3936433089" sldId="261"/>
        </pc:sldMkLst>
        <pc:spChg chg="del">
          <ac:chgData name="Farzan" userId="2411c90e-4789-48c8-8f6b-9a20c8a8f007" providerId="ADAL" clId="{380EFC7B-D047-504E-B768-98C86E5F709F}" dt="2023-04-23T12:00:41.731" v="2708" actId="478"/>
          <ac:spMkLst>
            <pc:docMk/>
            <pc:sldMk cId="3936433089" sldId="261"/>
            <ac:spMk id="2" creationId="{77D64F45-69D4-9298-1D49-6B3E9580A443}"/>
          </ac:spMkLst>
        </pc:spChg>
        <pc:spChg chg="mod">
          <ac:chgData name="Farzan" userId="2411c90e-4789-48c8-8f6b-9a20c8a8f007" providerId="ADAL" clId="{380EFC7B-D047-504E-B768-98C86E5F709F}" dt="2023-04-23T15:34:50.029" v="5119" actId="123"/>
          <ac:spMkLst>
            <pc:docMk/>
            <pc:sldMk cId="3936433089" sldId="261"/>
            <ac:spMk id="3" creationId="{C9616B16-C865-9FBD-F47F-30C5FC2CCC02}"/>
          </ac:spMkLst>
        </pc:spChg>
        <pc:picChg chg="add del mod">
          <ac:chgData name="Farzan" userId="2411c90e-4789-48c8-8f6b-9a20c8a8f007" providerId="ADAL" clId="{380EFC7B-D047-504E-B768-98C86E5F709F}" dt="2023-04-23T11:59:02.006" v="2628" actId="478"/>
          <ac:picMkLst>
            <pc:docMk/>
            <pc:sldMk cId="3936433089" sldId="261"/>
            <ac:picMk id="5" creationId="{2FFF2E02-B449-2F64-3D62-6AB3954C4FD3}"/>
          </ac:picMkLst>
        </pc:picChg>
        <pc:picChg chg="add mod">
          <ac:chgData name="Farzan" userId="2411c90e-4789-48c8-8f6b-9a20c8a8f007" providerId="ADAL" clId="{380EFC7B-D047-504E-B768-98C86E5F709F}" dt="2023-04-23T12:02:30.316" v="2729" actId="1076"/>
          <ac:picMkLst>
            <pc:docMk/>
            <pc:sldMk cId="3936433089" sldId="261"/>
            <ac:picMk id="7" creationId="{95451EE5-25C9-F584-C67A-84C49FE52673}"/>
          </ac:picMkLst>
        </pc:picChg>
      </pc:sldChg>
      <pc:sldChg chg="addSp delSp modSp new mod">
        <pc:chgData name="Farzan" userId="2411c90e-4789-48c8-8f6b-9a20c8a8f007" providerId="ADAL" clId="{380EFC7B-D047-504E-B768-98C86E5F709F}" dt="2023-04-23T12:19:00.592" v="3386" actId="1076"/>
        <pc:sldMkLst>
          <pc:docMk/>
          <pc:sldMk cId="173113852" sldId="262"/>
        </pc:sldMkLst>
        <pc:spChg chg="del">
          <ac:chgData name="Farzan" userId="2411c90e-4789-48c8-8f6b-9a20c8a8f007" providerId="ADAL" clId="{380EFC7B-D047-504E-B768-98C86E5F709F}" dt="2023-04-23T12:02:54.522" v="2731" actId="478"/>
          <ac:spMkLst>
            <pc:docMk/>
            <pc:sldMk cId="173113852" sldId="262"/>
            <ac:spMk id="2" creationId="{857E97AA-8A81-319A-1AA1-9165CC65B773}"/>
          </ac:spMkLst>
        </pc:spChg>
        <pc:spChg chg="mod">
          <ac:chgData name="Farzan" userId="2411c90e-4789-48c8-8f6b-9a20c8a8f007" providerId="ADAL" clId="{380EFC7B-D047-504E-B768-98C86E5F709F}" dt="2023-04-23T12:18:55.812" v="3385" actId="404"/>
          <ac:spMkLst>
            <pc:docMk/>
            <pc:sldMk cId="173113852" sldId="262"/>
            <ac:spMk id="3" creationId="{06839C5C-F3F0-C12C-5ACA-E5BA0F76E7DA}"/>
          </ac:spMkLst>
        </pc:spChg>
        <pc:picChg chg="add del mod">
          <ac:chgData name="Farzan" userId="2411c90e-4789-48c8-8f6b-9a20c8a8f007" providerId="ADAL" clId="{380EFC7B-D047-504E-B768-98C86E5F709F}" dt="2023-04-23T12:19:00.592" v="3386" actId="1076"/>
          <ac:picMkLst>
            <pc:docMk/>
            <pc:sldMk cId="173113852" sldId="262"/>
            <ac:picMk id="5" creationId="{CF359741-22CA-DA8A-908B-40949CCCC22A}"/>
          </ac:picMkLst>
        </pc:picChg>
      </pc:sldChg>
      <pc:sldChg chg="new del">
        <pc:chgData name="Farzan" userId="2411c90e-4789-48c8-8f6b-9a20c8a8f007" providerId="ADAL" clId="{380EFC7B-D047-504E-B768-98C86E5F709F}" dt="2023-04-23T12:20:53.535" v="3393" actId="2696"/>
        <pc:sldMkLst>
          <pc:docMk/>
          <pc:sldMk cId="2101755005" sldId="263"/>
        </pc:sldMkLst>
      </pc:sldChg>
      <pc:sldChg chg="addSp delSp modSp new mod">
        <pc:chgData name="Farzan" userId="2411c90e-4789-48c8-8f6b-9a20c8a8f007" providerId="ADAL" clId="{380EFC7B-D047-504E-B768-98C86E5F709F}" dt="2023-04-23T15:34:38.211" v="5118" actId="123"/>
        <pc:sldMkLst>
          <pc:docMk/>
          <pc:sldMk cId="24891402" sldId="264"/>
        </pc:sldMkLst>
        <pc:spChg chg="del">
          <ac:chgData name="Farzan" userId="2411c90e-4789-48c8-8f6b-9a20c8a8f007" providerId="ADAL" clId="{380EFC7B-D047-504E-B768-98C86E5F709F}" dt="2023-04-23T12:20:38.818" v="3391" actId="478"/>
          <ac:spMkLst>
            <pc:docMk/>
            <pc:sldMk cId="24891402" sldId="264"/>
            <ac:spMk id="2" creationId="{0BC159AE-6932-15CF-9552-5EF60BF8590B}"/>
          </ac:spMkLst>
        </pc:spChg>
        <pc:spChg chg="del">
          <ac:chgData name="Farzan" userId="2411c90e-4789-48c8-8f6b-9a20c8a8f007" providerId="ADAL" clId="{380EFC7B-D047-504E-B768-98C86E5F709F}" dt="2023-04-23T12:20:34.951" v="3388" actId="931"/>
          <ac:spMkLst>
            <pc:docMk/>
            <pc:sldMk cId="24891402" sldId="264"/>
            <ac:spMk id="3" creationId="{6B88AF79-2837-E101-7ACA-48C32EFD34F1}"/>
          </ac:spMkLst>
        </pc:spChg>
        <pc:spChg chg="add mod">
          <ac:chgData name="Farzan" userId="2411c90e-4789-48c8-8f6b-9a20c8a8f007" providerId="ADAL" clId="{380EFC7B-D047-504E-B768-98C86E5F709F}" dt="2023-04-23T15:34:38.211" v="5118" actId="123"/>
          <ac:spMkLst>
            <pc:docMk/>
            <pc:sldMk cId="24891402" sldId="264"/>
            <ac:spMk id="6" creationId="{881C8792-C457-B363-87D8-88B10E0005CD}"/>
          </ac:spMkLst>
        </pc:spChg>
        <pc:picChg chg="add mod">
          <ac:chgData name="Farzan" userId="2411c90e-4789-48c8-8f6b-9a20c8a8f007" providerId="ADAL" clId="{380EFC7B-D047-504E-B768-98C86E5F709F}" dt="2023-04-23T15:07:57.035" v="3938" actId="1076"/>
          <ac:picMkLst>
            <pc:docMk/>
            <pc:sldMk cId="24891402" sldId="264"/>
            <ac:picMk id="5" creationId="{53E85E47-7E0A-F2B7-3053-64295BA88E25}"/>
          </ac:picMkLst>
        </pc:picChg>
      </pc:sldChg>
      <pc:sldChg chg="addSp delSp modSp new mod">
        <pc:chgData name="Farzan" userId="2411c90e-4789-48c8-8f6b-9a20c8a8f007" providerId="ADAL" clId="{380EFC7B-D047-504E-B768-98C86E5F709F}" dt="2023-04-23T15:34:16.181" v="5117" actId="123"/>
        <pc:sldMkLst>
          <pc:docMk/>
          <pc:sldMk cId="1563255444" sldId="265"/>
        </pc:sldMkLst>
        <pc:spChg chg="del">
          <ac:chgData name="Farzan" userId="2411c90e-4789-48c8-8f6b-9a20c8a8f007" providerId="ADAL" clId="{380EFC7B-D047-504E-B768-98C86E5F709F}" dt="2023-04-23T15:13:20.155" v="3950" actId="478"/>
          <ac:spMkLst>
            <pc:docMk/>
            <pc:sldMk cId="1563255444" sldId="265"/>
            <ac:spMk id="2" creationId="{74BE107D-33F9-CB90-1B48-96B018147742}"/>
          </ac:spMkLst>
        </pc:spChg>
        <pc:spChg chg="del">
          <ac:chgData name="Farzan" userId="2411c90e-4789-48c8-8f6b-9a20c8a8f007" providerId="ADAL" clId="{380EFC7B-D047-504E-B768-98C86E5F709F}" dt="2023-04-23T15:13:04.124" v="3945" actId="931"/>
          <ac:spMkLst>
            <pc:docMk/>
            <pc:sldMk cId="1563255444" sldId="265"/>
            <ac:spMk id="3" creationId="{273E85AB-8FC5-3DE0-489A-5DE38A334644}"/>
          </ac:spMkLst>
        </pc:spChg>
        <pc:spChg chg="add mod">
          <ac:chgData name="Farzan" userId="2411c90e-4789-48c8-8f6b-9a20c8a8f007" providerId="ADAL" clId="{380EFC7B-D047-504E-B768-98C86E5F709F}" dt="2023-04-23T15:34:16.181" v="5117" actId="123"/>
          <ac:spMkLst>
            <pc:docMk/>
            <pc:sldMk cId="1563255444" sldId="265"/>
            <ac:spMk id="6" creationId="{E23207CA-6D60-DAA2-55B6-5E1881518D63}"/>
          </ac:spMkLst>
        </pc:spChg>
        <pc:picChg chg="add mod">
          <ac:chgData name="Farzan" userId="2411c90e-4789-48c8-8f6b-9a20c8a8f007" providerId="ADAL" clId="{380EFC7B-D047-504E-B768-98C86E5F709F}" dt="2023-04-23T15:23:40.241" v="4482" actId="1076"/>
          <ac:picMkLst>
            <pc:docMk/>
            <pc:sldMk cId="1563255444" sldId="265"/>
            <ac:picMk id="5" creationId="{E372887D-58F3-EB24-792F-6A2D9908DD3C}"/>
          </ac:picMkLst>
        </pc:picChg>
      </pc:sldChg>
      <pc:sldChg chg="new del">
        <pc:chgData name="Farzan" userId="2411c90e-4789-48c8-8f6b-9a20c8a8f007" providerId="ADAL" clId="{380EFC7B-D047-504E-B768-98C86E5F709F}" dt="2023-04-23T15:12:51.630" v="3944" actId="2696"/>
        <pc:sldMkLst>
          <pc:docMk/>
          <pc:sldMk cId="1033099437" sldId="266"/>
        </pc:sldMkLst>
      </pc:sldChg>
      <pc:sldChg chg="addSp delSp modSp new mod">
        <pc:chgData name="Farzan" userId="2411c90e-4789-48c8-8f6b-9a20c8a8f007" providerId="ADAL" clId="{380EFC7B-D047-504E-B768-98C86E5F709F}" dt="2023-04-23T15:33:47.004" v="5107" actId="20577"/>
        <pc:sldMkLst>
          <pc:docMk/>
          <pc:sldMk cId="2469368466" sldId="266"/>
        </pc:sldMkLst>
        <pc:spChg chg="del">
          <ac:chgData name="Farzan" userId="2411c90e-4789-48c8-8f6b-9a20c8a8f007" providerId="ADAL" clId="{380EFC7B-D047-504E-B768-98C86E5F709F}" dt="2023-04-23T15:25:30.139" v="4488" actId="478"/>
          <ac:spMkLst>
            <pc:docMk/>
            <pc:sldMk cId="2469368466" sldId="266"/>
            <ac:spMk id="2" creationId="{F00AE65D-CC3B-423A-C046-7C72711CFCA8}"/>
          </ac:spMkLst>
        </pc:spChg>
        <pc:spChg chg="mod">
          <ac:chgData name="Farzan" userId="2411c90e-4789-48c8-8f6b-9a20c8a8f007" providerId="ADAL" clId="{380EFC7B-D047-504E-B768-98C86E5F709F}" dt="2023-04-23T15:33:47.004" v="5107" actId="20577"/>
          <ac:spMkLst>
            <pc:docMk/>
            <pc:sldMk cId="2469368466" sldId="266"/>
            <ac:spMk id="3" creationId="{C4DA1987-8931-1131-04E0-8E74A5CA740F}"/>
          </ac:spMkLst>
        </pc:spChg>
        <pc:picChg chg="add mod">
          <ac:chgData name="Farzan" userId="2411c90e-4789-48c8-8f6b-9a20c8a8f007" providerId="ADAL" clId="{380EFC7B-D047-504E-B768-98C86E5F709F}" dt="2023-04-23T15:33:00.823" v="5102" actId="1076"/>
          <ac:picMkLst>
            <pc:docMk/>
            <pc:sldMk cId="2469368466" sldId="266"/>
            <ac:picMk id="5" creationId="{56FB6F8D-A85A-B39C-451E-2E5B24B26EA1}"/>
          </ac:picMkLst>
        </pc:picChg>
      </pc:sldChg>
      <pc:sldChg chg="addSp delSp modSp new mod">
        <pc:chgData name="Farzan" userId="2411c90e-4789-48c8-8f6b-9a20c8a8f007" providerId="ADAL" clId="{380EFC7B-D047-504E-B768-98C86E5F709F}" dt="2023-04-24T05:58:14.156" v="6061" actId="20577"/>
        <pc:sldMkLst>
          <pc:docMk/>
          <pc:sldMk cId="784259325" sldId="267"/>
        </pc:sldMkLst>
        <pc:spChg chg="del">
          <ac:chgData name="Farzan" userId="2411c90e-4789-48c8-8f6b-9a20c8a8f007" providerId="ADAL" clId="{380EFC7B-D047-504E-B768-98C86E5F709F}" dt="2023-04-23T15:34:00.380" v="5111" actId="478"/>
          <ac:spMkLst>
            <pc:docMk/>
            <pc:sldMk cId="784259325" sldId="267"/>
            <ac:spMk id="2" creationId="{3561C865-4AF0-B4F0-4AA8-36C4A4404CFE}"/>
          </ac:spMkLst>
        </pc:spChg>
        <pc:spChg chg="del">
          <ac:chgData name="Farzan" userId="2411c90e-4789-48c8-8f6b-9a20c8a8f007" providerId="ADAL" clId="{380EFC7B-D047-504E-B768-98C86E5F709F}" dt="2023-04-23T15:33:56.186" v="5108" actId="931"/>
          <ac:spMkLst>
            <pc:docMk/>
            <pc:sldMk cId="784259325" sldId="267"/>
            <ac:spMk id="3" creationId="{77E81BBE-DD54-D306-72CC-014D77CE9CCC}"/>
          </ac:spMkLst>
        </pc:spChg>
        <pc:spChg chg="add del mod">
          <ac:chgData name="Farzan" userId="2411c90e-4789-48c8-8f6b-9a20c8a8f007" providerId="ADAL" clId="{380EFC7B-D047-504E-B768-98C86E5F709F}" dt="2023-04-23T15:34:09.863" v="5115"/>
          <ac:spMkLst>
            <pc:docMk/>
            <pc:sldMk cId="784259325" sldId="267"/>
            <ac:spMk id="6" creationId="{79CF6FF5-0B0F-B244-6034-E42DA8EFD274}"/>
          </ac:spMkLst>
        </pc:spChg>
        <pc:spChg chg="add mod">
          <ac:chgData name="Farzan" userId="2411c90e-4789-48c8-8f6b-9a20c8a8f007" providerId="ADAL" clId="{380EFC7B-D047-504E-B768-98C86E5F709F}" dt="2023-04-24T05:58:14.156" v="6061" actId="20577"/>
          <ac:spMkLst>
            <pc:docMk/>
            <pc:sldMk cId="784259325" sldId="267"/>
            <ac:spMk id="7" creationId="{8FE1035E-15F0-3868-F8E9-BC54CE79AE4F}"/>
          </ac:spMkLst>
        </pc:spChg>
        <pc:picChg chg="add mod">
          <ac:chgData name="Farzan" userId="2411c90e-4789-48c8-8f6b-9a20c8a8f007" providerId="ADAL" clId="{380EFC7B-D047-504E-B768-98C86E5F709F}" dt="2023-04-23T15:43:09.538" v="5910" actId="1076"/>
          <ac:picMkLst>
            <pc:docMk/>
            <pc:sldMk cId="784259325" sldId="267"/>
            <ac:picMk id="5" creationId="{09B9DAAC-E8BF-D2E2-BFEF-BA1124D7DE70}"/>
          </ac:picMkLst>
        </pc:picChg>
      </pc:sldChg>
      <pc:sldChg chg="modSp new mod">
        <pc:chgData name="Farzan" userId="2411c90e-4789-48c8-8f6b-9a20c8a8f007" providerId="ADAL" clId="{380EFC7B-D047-504E-B768-98C86E5F709F}" dt="2023-04-24T06:43:01.723" v="6087" actId="20577"/>
        <pc:sldMkLst>
          <pc:docMk/>
          <pc:sldMk cId="861715661" sldId="268"/>
        </pc:sldMkLst>
        <pc:spChg chg="mod">
          <ac:chgData name="Farzan" userId="2411c90e-4789-48c8-8f6b-9a20c8a8f007" providerId="ADAL" clId="{380EFC7B-D047-504E-B768-98C86E5F709F}" dt="2023-04-23T15:49:48.744" v="6044" actId="115"/>
          <ac:spMkLst>
            <pc:docMk/>
            <pc:sldMk cId="861715661" sldId="268"/>
            <ac:spMk id="2" creationId="{A3528C78-9D9E-D8B8-DE67-F89BBE251A58}"/>
          </ac:spMkLst>
        </pc:spChg>
        <pc:spChg chg="mod">
          <ac:chgData name="Farzan" userId="2411c90e-4789-48c8-8f6b-9a20c8a8f007" providerId="ADAL" clId="{380EFC7B-D047-504E-B768-98C86E5F709F}" dt="2023-04-24T06:43:01.723" v="6087" actId="20577"/>
          <ac:spMkLst>
            <pc:docMk/>
            <pc:sldMk cId="861715661" sldId="268"/>
            <ac:spMk id="3" creationId="{AC012170-86B3-07C2-8A1E-7E5DD045F97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8808-26D1-4F4B-96F4-F3082078DD61}"/>
              </a:ext>
            </a:extLst>
          </p:cNvPr>
          <p:cNvSpPr>
            <a:spLocks noGrp="1"/>
          </p:cNvSpPr>
          <p:nvPr>
            <p:ph type="ctrTitle"/>
          </p:nvPr>
        </p:nvSpPr>
        <p:spPr>
          <a:xfrm>
            <a:off x="1257008" y="1122362"/>
            <a:ext cx="8816632" cy="357155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2E0C639-B0CD-4365-98A9-C1E5FF6CF450}"/>
              </a:ext>
            </a:extLst>
          </p:cNvPr>
          <p:cNvSpPr>
            <a:spLocks noGrp="1"/>
          </p:cNvSpPr>
          <p:nvPr>
            <p:ph type="subTitle" idx="1"/>
          </p:nvPr>
        </p:nvSpPr>
        <p:spPr>
          <a:xfrm>
            <a:off x="1257008" y="5521960"/>
            <a:ext cx="8816632" cy="944879"/>
          </a:xfrm>
        </p:spPr>
        <p:txBody>
          <a:bodyPr anchor="ct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6780C52-E6BB-4B27-B5D8-2D33B2497C56}"/>
              </a:ext>
            </a:extLst>
          </p:cNvPr>
          <p:cNvSpPr>
            <a:spLocks noGrp="1"/>
          </p:cNvSpPr>
          <p:nvPr>
            <p:ph type="dt" sz="half" idx="10"/>
          </p:nvPr>
        </p:nvSpPr>
        <p:spPr/>
        <p:txBody>
          <a:bodyPr/>
          <a:lstStyle/>
          <a:p>
            <a:fld id="{F6CCBF3A-D7FB-4B97-8FD5-6FFB20CB1E84}" type="datetimeFigureOut">
              <a:rPr lang="en-US" smtClean="0"/>
              <a:t>4/24/23</a:t>
            </a:fld>
            <a:endParaRPr lang="en-US"/>
          </a:p>
        </p:txBody>
      </p:sp>
      <p:sp>
        <p:nvSpPr>
          <p:cNvPr id="5" name="Footer Placeholder 4">
            <a:extLst>
              <a:ext uri="{FF2B5EF4-FFF2-40B4-BE49-F238E27FC236}">
                <a16:creationId xmlns:a16="http://schemas.microsoft.com/office/drawing/2014/main" id="{AF77C649-4A0C-4EF2-8FC1-2BCF0BF9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E03F2-D0FE-49BB-8AEC-E99C4DB2D67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16" name="Straight Connector 15">
            <a:extLst>
              <a:ext uri="{FF2B5EF4-FFF2-40B4-BE49-F238E27FC236}">
                <a16:creationId xmlns:a16="http://schemas.microsoft.com/office/drawing/2014/main" id="{24A7CC8F-56A6-423D-B67A-8BA89D3EC911}"/>
              </a:ext>
            </a:extLst>
          </p:cNvPr>
          <p:cNvCxnSpPr>
            <a:cxnSpLocks/>
          </p:cNvCxnSpPr>
          <p:nvPr/>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333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6D52-667C-4E67-9038-A0BDFD8CCD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3E72AC-0272-475A-BD25-2AB7AC1DEF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FBFF2-9ECB-4CDD-87FA-9DD1F87BFDE9}"/>
              </a:ext>
            </a:extLst>
          </p:cNvPr>
          <p:cNvSpPr>
            <a:spLocks noGrp="1"/>
          </p:cNvSpPr>
          <p:nvPr>
            <p:ph type="dt" sz="half" idx="10"/>
          </p:nvPr>
        </p:nvSpPr>
        <p:spPr/>
        <p:txBody>
          <a:bodyPr/>
          <a:lstStyle/>
          <a:p>
            <a:fld id="{F6CCBF3A-D7FB-4B97-8FD5-6FFB20CB1E84}" type="datetimeFigureOut">
              <a:rPr lang="en-US" smtClean="0"/>
              <a:t>4/24/23</a:t>
            </a:fld>
            <a:endParaRPr lang="en-US"/>
          </a:p>
        </p:txBody>
      </p:sp>
      <p:sp>
        <p:nvSpPr>
          <p:cNvPr id="5" name="Footer Placeholder 4">
            <a:extLst>
              <a:ext uri="{FF2B5EF4-FFF2-40B4-BE49-F238E27FC236}">
                <a16:creationId xmlns:a16="http://schemas.microsoft.com/office/drawing/2014/main" id="{40AC12B3-DAF5-4BA7-A3A6-D0284716D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171AE-4A11-4035-A072-9AC4053FFA85}"/>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764810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A52E95-2F50-48D3-B00E-4C259644E72E}"/>
              </a:ext>
            </a:extLst>
          </p:cNvPr>
          <p:cNvSpPr>
            <a:spLocks noGrp="1"/>
          </p:cNvSpPr>
          <p:nvPr>
            <p:ph type="title" orient="vert"/>
          </p:nvPr>
        </p:nvSpPr>
        <p:spPr>
          <a:xfrm>
            <a:off x="9050174" y="838199"/>
            <a:ext cx="2303626" cy="5338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2617C9B-4E02-49C8-B6DF-65ED3C990343}"/>
              </a:ext>
            </a:extLst>
          </p:cNvPr>
          <p:cNvSpPr>
            <a:spLocks noGrp="1"/>
          </p:cNvSpPr>
          <p:nvPr>
            <p:ph type="body" orient="vert" idx="1"/>
          </p:nvPr>
        </p:nvSpPr>
        <p:spPr>
          <a:xfrm>
            <a:off x="838200" y="838199"/>
            <a:ext cx="7734300" cy="5338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CA10C-AC31-4D80-B78F-08E48CDCB7F2}"/>
              </a:ext>
            </a:extLst>
          </p:cNvPr>
          <p:cNvSpPr>
            <a:spLocks noGrp="1"/>
          </p:cNvSpPr>
          <p:nvPr>
            <p:ph type="dt" sz="half" idx="10"/>
          </p:nvPr>
        </p:nvSpPr>
        <p:spPr/>
        <p:txBody>
          <a:bodyPr/>
          <a:lstStyle/>
          <a:p>
            <a:fld id="{F6CCBF3A-D7FB-4B97-8FD5-6FFB20CB1E84}" type="datetimeFigureOut">
              <a:rPr lang="en-US" smtClean="0"/>
              <a:t>4/24/23</a:t>
            </a:fld>
            <a:endParaRPr lang="en-US"/>
          </a:p>
        </p:txBody>
      </p:sp>
      <p:sp>
        <p:nvSpPr>
          <p:cNvPr id="5" name="Footer Placeholder 4">
            <a:extLst>
              <a:ext uri="{FF2B5EF4-FFF2-40B4-BE49-F238E27FC236}">
                <a16:creationId xmlns:a16="http://schemas.microsoft.com/office/drawing/2014/main" id="{19AAB5B7-F312-4BC9-A5D3-72E065D1B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2E489-5442-4698-B6E3-3421A97C283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7" name="Straight Connector 6">
            <a:extLst>
              <a:ext uri="{FF2B5EF4-FFF2-40B4-BE49-F238E27FC236}">
                <a16:creationId xmlns:a16="http://schemas.microsoft.com/office/drawing/2014/main" id="{41F3A7E1-F157-4338-B7F7-9C0A2D60B7FF}"/>
              </a:ext>
            </a:extLst>
          </p:cNvPr>
          <p:cNvCxnSpPr>
            <a:cxnSpLocks/>
          </p:cNvCxnSpPr>
          <p:nvPr/>
        </p:nvCxnSpPr>
        <p:spPr>
          <a:xfrm>
            <a:off x="8811337"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577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5B5E-C545-4763-BA47-4C2C0FCA514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FA263F8-8E34-4910-BF7A-F1C5A99689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E74E5-D20D-4AB7-8D98-F336CE0ECCBE}"/>
              </a:ext>
            </a:extLst>
          </p:cNvPr>
          <p:cNvSpPr>
            <a:spLocks noGrp="1"/>
          </p:cNvSpPr>
          <p:nvPr>
            <p:ph type="dt" sz="half" idx="10"/>
          </p:nvPr>
        </p:nvSpPr>
        <p:spPr/>
        <p:txBody>
          <a:bodyPr/>
          <a:lstStyle/>
          <a:p>
            <a:fld id="{F6CCBF3A-D7FB-4B97-8FD5-6FFB20CB1E84}" type="datetimeFigureOut">
              <a:rPr lang="en-US" smtClean="0"/>
              <a:t>4/24/23</a:t>
            </a:fld>
            <a:endParaRPr lang="en-US"/>
          </a:p>
        </p:txBody>
      </p:sp>
      <p:sp>
        <p:nvSpPr>
          <p:cNvPr id="5" name="Footer Placeholder 4">
            <a:extLst>
              <a:ext uri="{FF2B5EF4-FFF2-40B4-BE49-F238E27FC236}">
                <a16:creationId xmlns:a16="http://schemas.microsoft.com/office/drawing/2014/main" id="{C79D23AA-8F22-4B09-8FAA-CD16E5D66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8A028-A0C8-45E7-915E-B83FF59C9F1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040834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F01F-198D-4AAD-B4FB-AD3B44981ADD}"/>
              </a:ext>
            </a:extLst>
          </p:cNvPr>
          <p:cNvSpPr>
            <a:spLocks noGrp="1"/>
          </p:cNvSpPr>
          <p:nvPr>
            <p:ph type="title"/>
          </p:nvPr>
        </p:nvSpPr>
        <p:spPr>
          <a:xfrm>
            <a:off x="838200" y="838200"/>
            <a:ext cx="9438640" cy="4114800"/>
          </a:xfrm>
        </p:spPr>
        <p:txBody>
          <a:bodyPr anchor="t">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20BCC2B-311B-4FB6-B3A5-26F68055AE38}"/>
              </a:ext>
            </a:extLst>
          </p:cNvPr>
          <p:cNvSpPr>
            <a:spLocks noGrp="1"/>
          </p:cNvSpPr>
          <p:nvPr>
            <p:ph type="body" idx="1"/>
          </p:nvPr>
        </p:nvSpPr>
        <p:spPr>
          <a:xfrm>
            <a:off x="838200" y="5217160"/>
            <a:ext cx="9438640" cy="802640"/>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9CB73D-2D6B-4FA6-89A4-DCC89F80E0F1}"/>
              </a:ext>
            </a:extLst>
          </p:cNvPr>
          <p:cNvSpPr>
            <a:spLocks noGrp="1"/>
          </p:cNvSpPr>
          <p:nvPr>
            <p:ph type="dt" sz="half" idx="10"/>
          </p:nvPr>
        </p:nvSpPr>
        <p:spPr/>
        <p:txBody>
          <a:bodyPr/>
          <a:lstStyle/>
          <a:p>
            <a:fld id="{F6CCBF3A-D7FB-4B97-8FD5-6FFB20CB1E84}" type="datetimeFigureOut">
              <a:rPr lang="en-US" smtClean="0"/>
              <a:t>4/24/23</a:t>
            </a:fld>
            <a:endParaRPr lang="en-US"/>
          </a:p>
        </p:txBody>
      </p:sp>
      <p:sp>
        <p:nvSpPr>
          <p:cNvPr id="5" name="Footer Placeholder 4">
            <a:extLst>
              <a:ext uri="{FF2B5EF4-FFF2-40B4-BE49-F238E27FC236}">
                <a16:creationId xmlns:a16="http://schemas.microsoft.com/office/drawing/2014/main" id="{B6A0C188-FF43-44C1-A005-679168D5F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D1188-DA27-47B2-8176-31193EEC4C2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552253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5A25-7E99-42A8-8D6D-648EFE2038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501DC-62B7-42BD-A941-D34E92719C32}"/>
              </a:ext>
            </a:extLst>
          </p:cNvPr>
          <p:cNvSpPr>
            <a:spLocks noGrp="1"/>
          </p:cNvSpPr>
          <p:nvPr>
            <p:ph sz="half" idx="1"/>
          </p:nvPr>
        </p:nvSpPr>
        <p:spPr>
          <a:xfrm>
            <a:off x="838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765C5C1-4FD4-4958-99A0-BDADECA336BD}"/>
              </a:ext>
            </a:extLst>
          </p:cNvPr>
          <p:cNvSpPr>
            <a:spLocks noGrp="1"/>
          </p:cNvSpPr>
          <p:nvPr>
            <p:ph sz="half" idx="2"/>
          </p:nvPr>
        </p:nvSpPr>
        <p:spPr>
          <a:xfrm>
            <a:off x="6172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D1B234-5D54-44E5-B41D-B205AAF50305}"/>
              </a:ext>
            </a:extLst>
          </p:cNvPr>
          <p:cNvSpPr>
            <a:spLocks noGrp="1"/>
          </p:cNvSpPr>
          <p:nvPr>
            <p:ph type="dt" sz="half" idx="10"/>
          </p:nvPr>
        </p:nvSpPr>
        <p:spPr/>
        <p:txBody>
          <a:bodyPr/>
          <a:lstStyle/>
          <a:p>
            <a:fld id="{F6CCBF3A-D7FB-4B97-8FD5-6FFB20CB1E84}" type="datetimeFigureOut">
              <a:rPr lang="en-US" smtClean="0"/>
              <a:t>4/24/23</a:t>
            </a:fld>
            <a:endParaRPr lang="en-US"/>
          </a:p>
        </p:txBody>
      </p:sp>
      <p:sp>
        <p:nvSpPr>
          <p:cNvPr id="6" name="Footer Placeholder 5">
            <a:extLst>
              <a:ext uri="{FF2B5EF4-FFF2-40B4-BE49-F238E27FC236}">
                <a16:creationId xmlns:a16="http://schemas.microsoft.com/office/drawing/2014/main" id="{0E67BCDB-6B96-45D6-B5E9-823A96EBD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39C5F-F16F-4AFD-98D1-FA3BB96AF2C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349384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4C1F-0040-4BBF-81A6-FD2E30637B0C}"/>
              </a:ext>
            </a:extLst>
          </p:cNvPr>
          <p:cNvSpPr>
            <a:spLocks noGrp="1"/>
          </p:cNvSpPr>
          <p:nvPr>
            <p:ph type="title"/>
          </p:nvPr>
        </p:nvSpPr>
        <p:spPr>
          <a:xfrm>
            <a:off x="839788" y="37978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2894A7-1DA1-44C1-8ED0-716279430690}"/>
              </a:ext>
            </a:extLst>
          </p:cNvPr>
          <p:cNvSpPr>
            <a:spLocks noGrp="1"/>
          </p:cNvSpPr>
          <p:nvPr>
            <p:ph type="body" idx="1"/>
          </p:nvPr>
        </p:nvSpPr>
        <p:spPr>
          <a:xfrm>
            <a:off x="839789" y="1824035"/>
            <a:ext cx="4997132"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9AB945-31E2-4B60-9076-CBB8F8594949}"/>
              </a:ext>
            </a:extLst>
          </p:cNvPr>
          <p:cNvSpPr>
            <a:spLocks noGrp="1"/>
          </p:cNvSpPr>
          <p:nvPr>
            <p:ph sz="half" idx="2"/>
          </p:nvPr>
        </p:nvSpPr>
        <p:spPr>
          <a:xfrm>
            <a:off x="839789" y="2505075"/>
            <a:ext cx="49971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71B3EA-2E84-4B8B-A104-81BD577424AD}"/>
              </a:ext>
            </a:extLst>
          </p:cNvPr>
          <p:cNvSpPr>
            <a:spLocks noGrp="1"/>
          </p:cNvSpPr>
          <p:nvPr>
            <p:ph type="body" sz="quarter" idx="3"/>
          </p:nvPr>
        </p:nvSpPr>
        <p:spPr>
          <a:xfrm>
            <a:off x="6355080" y="1824035"/>
            <a:ext cx="5000308"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511AB8-302C-476E-B80A-AA739911E304}"/>
              </a:ext>
            </a:extLst>
          </p:cNvPr>
          <p:cNvSpPr>
            <a:spLocks noGrp="1"/>
          </p:cNvSpPr>
          <p:nvPr>
            <p:ph sz="quarter" idx="4"/>
          </p:nvPr>
        </p:nvSpPr>
        <p:spPr>
          <a:xfrm>
            <a:off x="6355080" y="2505075"/>
            <a:ext cx="500030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B47C29-FE34-4E6E-9921-78C54673AAD9}"/>
              </a:ext>
            </a:extLst>
          </p:cNvPr>
          <p:cNvSpPr>
            <a:spLocks noGrp="1"/>
          </p:cNvSpPr>
          <p:nvPr>
            <p:ph type="dt" sz="half" idx="10"/>
          </p:nvPr>
        </p:nvSpPr>
        <p:spPr/>
        <p:txBody>
          <a:bodyPr/>
          <a:lstStyle/>
          <a:p>
            <a:fld id="{F6CCBF3A-D7FB-4B97-8FD5-6FFB20CB1E84}" type="datetimeFigureOut">
              <a:rPr lang="en-US" smtClean="0"/>
              <a:t>4/24/23</a:t>
            </a:fld>
            <a:endParaRPr lang="en-US"/>
          </a:p>
        </p:txBody>
      </p:sp>
      <p:sp>
        <p:nvSpPr>
          <p:cNvPr id="8" name="Footer Placeholder 7">
            <a:extLst>
              <a:ext uri="{FF2B5EF4-FFF2-40B4-BE49-F238E27FC236}">
                <a16:creationId xmlns:a16="http://schemas.microsoft.com/office/drawing/2014/main" id="{3CF6B420-A9CE-4BB6-A653-5C3ABC7D67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1DF8FE-1179-4798-B16D-AF1DFA266D4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203512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6F1A-0A68-4048-808F-CD7A9F3B0846}"/>
              </a:ext>
            </a:extLst>
          </p:cNvPr>
          <p:cNvSpPr>
            <a:spLocks noGrp="1"/>
          </p:cNvSpPr>
          <p:nvPr>
            <p:ph type="title"/>
          </p:nvPr>
        </p:nvSpPr>
        <p:spPr>
          <a:xfrm>
            <a:off x="838200" y="999592"/>
            <a:ext cx="10515600" cy="1573223"/>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28ACB3E6-5365-48F5-8D2A-0B002BA357E3}"/>
              </a:ext>
            </a:extLst>
          </p:cNvPr>
          <p:cNvSpPr>
            <a:spLocks noGrp="1"/>
          </p:cNvSpPr>
          <p:nvPr>
            <p:ph type="dt" sz="half" idx="10"/>
          </p:nvPr>
        </p:nvSpPr>
        <p:spPr/>
        <p:txBody>
          <a:bodyPr/>
          <a:lstStyle/>
          <a:p>
            <a:fld id="{F6CCBF3A-D7FB-4B97-8FD5-6FFB20CB1E84}" type="datetimeFigureOut">
              <a:rPr lang="en-US" smtClean="0"/>
              <a:t>4/24/23</a:t>
            </a:fld>
            <a:endParaRPr lang="en-US"/>
          </a:p>
        </p:txBody>
      </p:sp>
      <p:sp>
        <p:nvSpPr>
          <p:cNvPr id="4" name="Footer Placeholder 3">
            <a:extLst>
              <a:ext uri="{FF2B5EF4-FFF2-40B4-BE49-F238E27FC236}">
                <a16:creationId xmlns:a16="http://schemas.microsoft.com/office/drawing/2014/main" id="{FF7D8EE9-4D97-4B2F-8D38-41CB9EE774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C5952-0A27-4FAB-A3FD-12003787676B}"/>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015982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08427-909D-4679-9192-BC99557A7D06}"/>
              </a:ext>
            </a:extLst>
          </p:cNvPr>
          <p:cNvSpPr>
            <a:spLocks noGrp="1"/>
          </p:cNvSpPr>
          <p:nvPr>
            <p:ph type="dt" sz="half" idx="10"/>
          </p:nvPr>
        </p:nvSpPr>
        <p:spPr/>
        <p:txBody>
          <a:bodyPr/>
          <a:lstStyle/>
          <a:p>
            <a:fld id="{F6CCBF3A-D7FB-4B97-8FD5-6FFB20CB1E84}" type="datetimeFigureOut">
              <a:rPr lang="en-US" smtClean="0"/>
              <a:t>4/24/23</a:t>
            </a:fld>
            <a:endParaRPr lang="en-US"/>
          </a:p>
        </p:txBody>
      </p:sp>
      <p:sp>
        <p:nvSpPr>
          <p:cNvPr id="3" name="Footer Placeholder 2">
            <a:extLst>
              <a:ext uri="{FF2B5EF4-FFF2-40B4-BE49-F238E27FC236}">
                <a16:creationId xmlns:a16="http://schemas.microsoft.com/office/drawing/2014/main" id="{508E39A6-1E09-42B5-85B4-7E8B5AB2AE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938940-01DD-4C97-8649-E01C3B0EDF7C}"/>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349584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3B3D-D568-40B4-A73A-1C8EA9ABB098}"/>
              </a:ext>
            </a:extLst>
          </p:cNvPr>
          <p:cNvSpPr>
            <a:spLocks noGrp="1"/>
          </p:cNvSpPr>
          <p:nvPr>
            <p:ph type="title"/>
          </p:nvPr>
        </p:nvSpPr>
        <p:spPr>
          <a:xfrm>
            <a:off x="839789" y="457200"/>
            <a:ext cx="3691818" cy="17018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D586EB3-917A-43B7-85BB-D00B5D2F07E4}"/>
              </a:ext>
            </a:extLst>
          </p:cNvPr>
          <p:cNvSpPr>
            <a:spLocks noGrp="1"/>
          </p:cNvSpPr>
          <p:nvPr>
            <p:ph idx="1"/>
          </p:nvPr>
        </p:nvSpPr>
        <p:spPr>
          <a:xfrm>
            <a:off x="5514798" y="987425"/>
            <a:ext cx="5840589" cy="50323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7AC029-3BC1-4637-A7F9-BC786DC26A38}"/>
              </a:ext>
            </a:extLst>
          </p:cNvPr>
          <p:cNvSpPr>
            <a:spLocks noGrp="1"/>
          </p:cNvSpPr>
          <p:nvPr>
            <p:ph type="body" sz="half" idx="2"/>
          </p:nvPr>
        </p:nvSpPr>
        <p:spPr>
          <a:xfrm>
            <a:off x="839789" y="2372360"/>
            <a:ext cx="3691817" cy="349662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0B948-89C5-4AC5-B7A0-17136F5C5A6A}"/>
              </a:ext>
            </a:extLst>
          </p:cNvPr>
          <p:cNvSpPr>
            <a:spLocks noGrp="1"/>
          </p:cNvSpPr>
          <p:nvPr>
            <p:ph type="dt" sz="half" idx="10"/>
          </p:nvPr>
        </p:nvSpPr>
        <p:spPr/>
        <p:txBody>
          <a:bodyPr/>
          <a:lstStyle/>
          <a:p>
            <a:fld id="{F6CCBF3A-D7FB-4B97-8FD5-6FFB20CB1E84}" type="datetimeFigureOut">
              <a:rPr lang="en-US" smtClean="0"/>
              <a:t>4/24/23</a:t>
            </a:fld>
            <a:endParaRPr lang="en-US"/>
          </a:p>
        </p:txBody>
      </p:sp>
      <p:sp>
        <p:nvSpPr>
          <p:cNvPr id="6" name="Footer Placeholder 5">
            <a:extLst>
              <a:ext uri="{FF2B5EF4-FFF2-40B4-BE49-F238E27FC236}">
                <a16:creationId xmlns:a16="http://schemas.microsoft.com/office/drawing/2014/main" id="{F3A6C8C5-652F-46CB-BD26-E262B057F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B50CB-E91F-4B71-81F0-800F2B51A34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8B69B885-FDB8-4C62-A285-A0CDC49A6B0C}"/>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3349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941E-6445-4840-81AE-104EF7A4F7E9}"/>
              </a:ext>
            </a:extLst>
          </p:cNvPr>
          <p:cNvSpPr>
            <a:spLocks noGrp="1"/>
          </p:cNvSpPr>
          <p:nvPr>
            <p:ph type="title"/>
          </p:nvPr>
        </p:nvSpPr>
        <p:spPr>
          <a:xfrm>
            <a:off x="839789" y="457200"/>
            <a:ext cx="3696652" cy="17018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3F8B866-E32B-4AE7-AEF3-6974AE3288F3}"/>
              </a:ext>
            </a:extLst>
          </p:cNvPr>
          <p:cNvSpPr>
            <a:spLocks noGrp="1"/>
          </p:cNvSpPr>
          <p:nvPr>
            <p:ph type="pic" idx="1"/>
          </p:nvPr>
        </p:nvSpPr>
        <p:spPr>
          <a:xfrm>
            <a:off x="5786120" y="838200"/>
            <a:ext cx="560323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2ABB7A-E157-499A-B224-C2313181F569}"/>
              </a:ext>
            </a:extLst>
          </p:cNvPr>
          <p:cNvSpPr>
            <a:spLocks noGrp="1"/>
          </p:cNvSpPr>
          <p:nvPr>
            <p:ph type="body" sz="half" idx="2"/>
          </p:nvPr>
        </p:nvSpPr>
        <p:spPr>
          <a:xfrm>
            <a:off x="839789" y="2367280"/>
            <a:ext cx="3696652" cy="35017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77283-E2B8-405E-BB6E-9F121140E506}"/>
              </a:ext>
            </a:extLst>
          </p:cNvPr>
          <p:cNvSpPr>
            <a:spLocks noGrp="1"/>
          </p:cNvSpPr>
          <p:nvPr>
            <p:ph type="dt" sz="half" idx="10"/>
          </p:nvPr>
        </p:nvSpPr>
        <p:spPr/>
        <p:txBody>
          <a:bodyPr/>
          <a:lstStyle/>
          <a:p>
            <a:fld id="{F6CCBF3A-D7FB-4B97-8FD5-6FFB20CB1E84}" type="datetimeFigureOut">
              <a:rPr lang="en-US" smtClean="0"/>
              <a:t>4/24/23</a:t>
            </a:fld>
            <a:endParaRPr lang="en-US"/>
          </a:p>
        </p:txBody>
      </p:sp>
      <p:sp>
        <p:nvSpPr>
          <p:cNvPr id="6" name="Footer Placeholder 5">
            <a:extLst>
              <a:ext uri="{FF2B5EF4-FFF2-40B4-BE49-F238E27FC236}">
                <a16:creationId xmlns:a16="http://schemas.microsoft.com/office/drawing/2014/main" id="{F9F21F05-EB94-417F-B19B-96FF3D9EC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7C3C7-B6DB-4064-8E66-9FB770C888E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51E233FA-220A-423F-907E-5F81526A28A0}"/>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482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476A66-BE83-43F9-A28B-02DF7879AD52}"/>
              </a:ext>
            </a:extLst>
          </p:cNvPr>
          <p:cNvSpPr>
            <a:spLocks noGrp="1"/>
          </p:cNvSpPr>
          <p:nvPr>
            <p:ph type="title"/>
          </p:nvPr>
        </p:nvSpPr>
        <p:spPr>
          <a:xfrm>
            <a:off x="838200" y="584990"/>
            <a:ext cx="10515600" cy="111681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9D76E94-F276-4F0F-8DD9-B1F8A3198AE1}"/>
              </a:ext>
            </a:extLst>
          </p:cNvPr>
          <p:cNvSpPr>
            <a:spLocks noGrp="1"/>
          </p:cNvSpPr>
          <p:nvPr>
            <p:ph type="body" idx="1"/>
          </p:nvPr>
        </p:nvSpPr>
        <p:spPr>
          <a:xfrm>
            <a:off x="838200" y="2061469"/>
            <a:ext cx="10515600"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4AD964E-3A2E-4DB9-B96A-EDE144A47BDC}"/>
              </a:ext>
            </a:extLst>
          </p:cNvPr>
          <p:cNvSpPr>
            <a:spLocks noGrp="1"/>
          </p:cNvSpPr>
          <p:nvPr>
            <p:ph type="dt" sz="half" idx="2"/>
          </p:nvPr>
        </p:nvSpPr>
        <p:spPr>
          <a:xfrm rot="5400000">
            <a:off x="10425981" y="4687095"/>
            <a:ext cx="2706690" cy="365125"/>
          </a:xfrm>
          <a:prstGeom prst="rect">
            <a:avLst/>
          </a:prstGeom>
        </p:spPr>
        <p:txBody>
          <a:bodyPr vert="horz" lIns="91440" tIns="45720" rIns="91440" bIns="45720" rtlCol="0" anchor="ctr"/>
          <a:lstStyle>
            <a:lvl1pPr algn="r">
              <a:defRPr sz="1000">
                <a:solidFill>
                  <a:schemeClr val="tx1"/>
                </a:solidFill>
              </a:defRPr>
            </a:lvl1pPr>
          </a:lstStyle>
          <a:p>
            <a:fld id="{F6CCBF3A-D7FB-4B97-8FD5-6FFB20CB1E84}" type="datetimeFigureOut">
              <a:rPr lang="en-US" smtClean="0"/>
              <a:t>4/24/23</a:t>
            </a:fld>
            <a:endParaRPr lang="en-US"/>
          </a:p>
        </p:txBody>
      </p:sp>
      <p:sp>
        <p:nvSpPr>
          <p:cNvPr id="5" name="Footer Placeholder 4">
            <a:extLst>
              <a:ext uri="{FF2B5EF4-FFF2-40B4-BE49-F238E27FC236}">
                <a16:creationId xmlns:a16="http://schemas.microsoft.com/office/drawing/2014/main" id="{0DACB382-EE11-430D-941A-DB76EEB7F2D5}"/>
              </a:ext>
            </a:extLst>
          </p:cNvPr>
          <p:cNvSpPr>
            <a:spLocks noGrp="1"/>
          </p:cNvSpPr>
          <p:nvPr>
            <p:ph type="ftr" sz="quarter" idx="3"/>
          </p:nvPr>
        </p:nvSpPr>
        <p:spPr>
          <a:xfrm rot="5400000">
            <a:off x="-1131161" y="1592957"/>
            <a:ext cx="2973522"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3C562FE-ACD1-43F2-A3DE-5B11E10B7EA5}"/>
              </a:ext>
            </a:extLst>
          </p:cNvPr>
          <p:cNvSpPr>
            <a:spLocks noGrp="1"/>
          </p:cNvSpPr>
          <p:nvPr>
            <p:ph type="sldNum" sz="quarter" idx="4"/>
          </p:nvPr>
        </p:nvSpPr>
        <p:spPr>
          <a:xfrm>
            <a:off x="11512296" y="6356350"/>
            <a:ext cx="574620" cy="365125"/>
          </a:xfrm>
          <a:prstGeom prst="rect">
            <a:avLst/>
          </a:prstGeom>
        </p:spPr>
        <p:txBody>
          <a:bodyPr vert="horz" lIns="91440" tIns="45720" rIns="91440" bIns="45720" rtlCol="0" anchor="ctr"/>
          <a:lstStyle>
            <a:lvl1pPr algn="ctr">
              <a:defRPr sz="1000">
                <a:solidFill>
                  <a:schemeClr val="tx1"/>
                </a:solidFill>
              </a:defRPr>
            </a:lvl1pPr>
          </a:lstStyle>
          <a:p>
            <a:fld id="{3109D357-8067-4A1F-97B2-93C5160B78D9}" type="slidenum">
              <a:rPr lang="en-US" smtClean="0"/>
              <a:t>‹#›</a:t>
            </a:fld>
            <a:endParaRPr lang="en-US"/>
          </a:p>
        </p:txBody>
      </p:sp>
      <p:cxnSp>
        <p:nvCxnSpPr>
          <p:cNvPr id="13" name="Straight Connector 12">
            <a:extLst>
              <a:ext uri="{FF2B5EF4-FFF2-40B4-BE49-F238E27FC236}">
                <a16:creationId xmlns:a16="http://schemas.microsoft.com/office/drawing/2014/main" id="{1EB34A3B-1FD5-48FF-9982-1E64C864C01D}"/>
              </a:ext>
            </a:extLst>
          </p:cNvPr>
          <p:cNvCxnSpPr>
            <a:cxnSpLocks/>
          </p:cNvCxnSpPr>
          <p:nvPr/>
        </p:nvCxnSpPr>
        <p:spPr>
          <a:xfrm flipH="1">
            <a:off x="4" y="1824111"/>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56082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F626F98-F213-4034-8836-88A71501D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3">
            <a:extLst>
              <a:ext uri="{FF2B5EF4-FFF2-40B4-BE49-F238E27FC236}">
                <a16:creationId xmlns:a16="http://schemas.microsoft.com/office/drawing/2014/main" id="{BEE8DDA4-A0F6-16D4-A005-3D6D13248FDB}"/>
              </a:ext>
            </a:extLst>
          </p:cNvPr>
          <p:cNvPicPr>
            <a:picLocks noChangeAspect="1"/>
          </p:cNvPicPr>
          <p:nvPr/>
        </p:nvPicPr>
        <p:blipFill rotWithShape="1">
          <a:blip r:embed="rId2">
            <a:alphaModFix amt="60000"/>
          </a:blip>
          <a:srcRect t="43750"/>
          <a:stretch/>
        </p:blipFill>
        <p:spPr>
          <a:xfrm>
            <a:off x="-10501" y="0"/>
            <a:ext cx="12191982" cy="6858000"/>
          </a:xfrm>
          <a:prstGeom prst="rect">
            <a:avLst/>
          </a:prstGeom>
        </p:spPr>
      </p:pic>
      <p:sp useBgFill="1">
        <p:nvSpPr>
          <p:cNvPr id="20" name="Freeform: Shape 19">
            <a:extLst>
              <a:ext uri="{FF2B5EF4-FFF2-40B4-BE49-F238E27FC236}">
                <a16:creationId xmlns:a16="http://schemas.microsoft.com/office/drawing/2014/main" id="{6B3DAACF-D844-4480-94BE-2DE00ABEE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75199" y="726177"/>
            <a:ext cx="5241603" cy="5343721"/>
          </a:xfrm>
          <a:custGeom>
            <a:avLst/>
            <a:gdLst>
              <a:gd name="connsiteX0" fmla="*/ 5325805 w 5325805"/>
              <a:gd name="connsiteY0" fmla="*/ 2714782 h 5429563"/>
              <a:gd name="connsiteX1" fmla="*/ 2611024 w 5325805"/>
              <a:gd name="connsiteY1" fmla="*/ 5429563 h 5429563"/>
              <a:gd name="connsiteX2" fmla="*/ 1942188 w 5325805"/>
              <a:gd name="connsiteY2" fmla="*/ 5429563 h 5429563"/>
              <a:gd name="connsiteX3" fmla="*/ 668836 w 5325805"/>
              <a:gd name="connsiteY3" fmla="*/ 5429563 h 5429563"/>
              <a:gd name="connsiteX4" fmla="*/ 0 w 5325805"/>
              <a:gd name="connsiteY4" fmla="*/ 5429563 h 5429563"/>
              <a:gd name="connsiteX5" fmla="*/ 0 w 5325805"/>
              <a:gd name="connsiteY5" fmla="*/ 0 h 5429563"/>
              <a:gd name="connsiteX6" fmla="*/ 668836 w 5325805"/>
              <a:gd name="connsiteY6" fmla="*/ 0 h 5429563"/>
              <a:gd name="connsiteX7" fmla="*/ 1942188 w 5325805"/>
              <a:gd name="connsiteY7" fmla="*/ 0 h 5429563"/>
              <a:gd name="connsiteX8" fmla="*/ 2611024 w 5325805"/>
              <a:gd name="connsiteY8" fmla="*/ 0 h 5429563"/>
              <a:gd name="connsiteX9" fmla="*/ 5325805 w 5325805"/>
              <a:gd name="connsiteY9" fmla="*/ 2714782 h 542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25805" h="5429563">
                <a:moveTo>
                  <a:pt x="5325805" y="2714782"/>
                </a:moveTo>
                <a:cubicBezTo>
                  <a:pt x="5325805" y="4214114"/>
                  <a:pt x="4110356" y="5429563"/>
                  <a:pt x="2611024" y="5429563"/>
                </a:cubicBezTo>
                <a:lnTo>
                  <a:pt x="1942188" y="5429563"/>
                </a:lnTo>
                <a:lnTo>
                  <a:pt x="668836" y="5429563"/>
                </a:lnTo>
                <a:lnTo>
                  <a:pt x="0" y="5429563"/>
                </a:lnTo>
                <a:lnTo>
                  <a:pt x="0" y="0"/>
                </a:lnTo>
                <a:lnTo>
                  <a:pt x="668836" y="0"/>
                </a:lnTo>
                <a:lnTo>
                  <a:pt x="1942188" y="0"/>
                </a:lnTo>
                <a:lnTo>
                  <a:pt x="2611024" y="0"/>
                </a:lnTo>
                <a:cubicBezTo>
                  <a:pt x="4110356" y="0"/>
                  <a:pt x="5325805" y="1215450"/>
                  <a:pt x="5325805" y="2714782"/>
                </a:cubicBezTo>
                <a:close/>
              </a:path>
            </a:pathLst>
          </a:custGeom>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E9CB643-CDA0-1044-AFDE-716461259E14}"/>
              </a:ext>
            </a:extLst>
          </p:cNvPr>
          <p:cNvSpPr>
            <a:spLocks noGrp="1"/>
          </p:cNvSpPr>
          <p:nvPr>
            <p:ph type="ctrTitle"/>
          </p:nvPr>
        </p:nvSpPr>
        <p:spPr>
          <a:xfrm>
            <a:off x="1944414" y="2106512"/>
            <a:ext cx="8282152" cy="2097622"/>
          </a:xfrm>
        </p:spPr>
        <p:txBody>
          <a:bodyPr>
            <a:normAutofit/>
          </a:bodyPr>
          <a:lstStyle/>
          <a:p>
            <a:pPr algn="ctr"/>
            <a:r>
              <a:rPr lang="en-US" sz="3600" b="1" dirty="0"/>
              <a:t>A User-Friendly</a:t>
            </a:r>
            <a:br>
              <a:rPr lang="en-US" sz="3600" b="1" dirty="0"/>
            </a:br>
            <a:r>
              <a:rPr lang="en-US" sz="3600" b="1" dirty="0"/>
              <a:t>Music Player</a:t>
            </a:r>
            <a:br>
              <a:rPr lang="en-US" sz="3600" b="1" dirty="0"/>
            </a:br>
            <a:r>
              <a:rPr lang="en-US" sz="3600" b="1" dirty="0"/>
              <a:t>using JFRAMES</a:t>
            </a:r>
          </a:p>
        </p:txBody>
      </p:sp>
      <p:sp>
        <p:nvSpPr>
          <p:cNvPr id="3" name="Subtitle 2">
            <a:extLst>
              <a:ext uri="{FF2B5EF4-FFF2-40B4-BE49-F238E27FC236}">
                <a16:creationId xmlns:a16="http://schemas.microsoft.com/office/drawing/2014/main" id="{E5A8690F-E6BD-A10A-7199-1A441570363A}"/>
              </a:ext>
            </a:extLst>
          </p:cNvPr>
          <p:cNvSpPr>
            <a:spLocks noGrp="1"/>
          </p:cNvSpPr>
          <p:nvPr>
            <p:ph type="subTitle" idx="1"/>
          </p:nvPr>
        </p:nvSpPr>
        <p:spPr>
          <a:xfrm>
            <a:off x="4068856" y="4628271"/>
            <a:ext cx="4054288" cy="1069144"/>
          </a:xfrm>
        </p:spPr>
        <p:txBody>
          <a:bodyPr>
            <a:normAutofit fontScale="92500" lnSpcReduction="10000"/>
          </a:bodyPr>
          <a:lstStyle/>
          <a:p>
            <a:pPr algn="ctr"/>
            <a:r>
              <a:rPr lang="en-US" sz="1600" u="sng" dirty="0"/>
              <a:t>Group Member</a:t>
            </a:r>
            <a:r>
              <a:rPr lang="en-US" sz="1600" dirty="0"/>
              <a:t>:- Farzan Khan, 12112338</a:t>
            </a:r>
          </a:p>
          <a:p>
            <a:pPr algn="ctr"/>
            <a:r>
              <a:rPr lang="en-US" sz="1600" dirty="0"/>
              <a:t>Abhay Singh </a:t>
            </a:r>
            <a:r>
              <a:rPr lang="en-US" sz="1600" dirty="0" err="1"/>
              <a:t>Suryawanshi</a:t>
            </a:r>
            <a:r>
              <a:rPr lang="en-US" sz="1600" dirty="0"/>
              <a:t>, 12105660</a:t>
            </a:r>
          </a:p>
          <a:p>
            <a:pPr algn="ctr"/>
            <a:r>
              <a:rPr lang="en-US" sz="1600" dirty="0"/>
              <a:t>Suraj Pandey, 12112175</a:t>
            </a:r>
          </a:p>
        </p:txBody>
      </p:sp>
      <p:sp>
        <p:nvSpPr>
          <p:cNvPr id="4" name="TextBox 3">
            <a:extLst>
              <a:ext uri="{FF2B5EF4-FFF2-40B4-BE49-F238E27FC236}">
                <a16:creationId xmlns:a16="http://schemas.microsoft.com/office/drawing/2014/main" id="{774CE9EC-D3A9-9AC4-D421-7A9651AA0938}"/>
              </a:ext>
            </a:extLst>
          </p:cNvPr>
          <p:cNvSpPr txBox="1"/>
          <p:nvPr/>
        </p:nvSpPr>
        <p:spPr>
          <a:xfrm>
            <a:off x="4703378" y="1466986"/>
            <a:ext cx="2785243" cy="923330"/>
          </a:xfrm>
          <a:prstGeom prst="rect">
            <a:avLst/>
          </a:prstGeom>
          <a:noFill/>
        </p:spPr>
        <p:txBody>
          <a:bodyPr wrap="square" rtlCol="0">
            <a:spAutoFit/>
          </a:bodyPr>
          <a:lstStyle/>
          <a:p>
            <a:r>
              <a:rPr lang="en-US" sz="5400" b="1" dirty="0"/>
              <a:t>“</a:t>
            </a:r>
            <a:r>
              <a:rPr lang="en-US" sz="5400" b="1" u="sng" dirty="0"/>
              <a:t>JPLAY</a:t>
            </a:r>
            <a:r>
              <a:rPr lang="en-US" sz="5400" b="1" dirty="0"/>
              <a:t>”</a:t>
            </a:r>
          </a:p>
        </p:txBody>
      </p:sp>
    </p:spTree>
    <p:extLst>
      <p:ext uri="{BB962C8B-B14F-4D97-AF65-F5344CB8AC3E}">
        <p14:creationId xmlns:p14="http://schemas.microsoft.com/office/powerpoint/2010/main" val="1658057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DA1987-8931-1131-04E0-8E74A5CA740F}"/>
              </a:ext>
            </a:extLst>
          </p:cNvPr>
          <p:cNvSpPr>
            <a:spLocks noGrp="1"/>
          </p:cNvSpPr>
          <p:nvPr>
            <p:ph idx="1"/>
          </p:nvPr>
        </p:nvSpPr>
        <p:spPr>
          <a:xfrm>
            <a:off x="838200" y="681730"/>
            <a:ext cx="10515600" cy="2209255"/>
          </a:xfrm>
        </p:spPr>
        <p:txBody>
          <a:bodyPr/>
          <a:lstStyle/>
          <a:p>
            <a:pPr marL="0" indent="0">
              <a:buNone/>
            </a:pPr>
            <a:r>
              <a:rPr lang="en-US" u="sng" dirty="0"/>
              <a:t>Animation: </a:t>
            </a:r>
          </a:p>
          <a:p>
            <a:r>
              <a:rPr lang="en-US" sz="1800" dirty="0"/>
              <a:t>For animation while playing the song, we have created a file named </a:t>
            </a:r>
            <a:r>
              <a:rPr lang="en-US" sz="1800" u="sng" dirty="0" err="1"/>
              <a:t>Animation.java</a:t>
            </a:r>
            <a:r>
              <a:rPr lang="en-US" sz="1800" u="sng" dirty="0"/>
              <a:t> </a:t>
            </a:r>
            <a:r>
              <a:rPr lang="en-US" sz="1800" dirty="0"/>
              <a:t>same as class name in which swing library and </a:t>
            </a:r>
            <a:r>
              <a:rPr lang="en-US" sz="1800" dirty="0" err="1"/>
              <a:t>java.awt</a:t>
            </a:r>
            <a:r>
              <a:rPr lang="en-US" sz="1800" dirty="0"/>
              <a:t> is used to create icon setting its width and height and to animate this we have created a method named animate.</a:t>
            </a:r>
          </a:p>
          <a:p>
            <a:r>
              <a:rPr lang="en-US" sz="1800" dirty="0"/>
              <a:t>In that method, we have used many functions of the listed packages like getting the image, adding the animated gif file to the GUI and also used exception handling concept.</a:t>
            </a:r>
          </a:p>
          <a:p>
            <a:endParaRPr lang="en-US" sz="1800" u="sng" dirty="0"/>
          </a:p>
          <a:p>
            <a:pPr marL="0" indent="0">
              <a:buNone/>
            </a:pPr>
            <a:endParaRPr lang="en-US" sz="1800" u="sng" dirty="0"/>
          </a:p>
        </p:txBody>
      </p:sp>
      <p:pic>
        <p:nvPicPr>
          <p:cNvPr id="5" name="Picture 4" descr="Graphical user interface&#10;&#10;Description automatically generated">
            <a:extLst>
              <a:ext uri="{FF2B5EF4-FFF2-40B4-BE49-F238E27FC236}">
                <a16:creationId xmlns:a16="http://schemas.microsoft.com/office/drawing/2014/main" id="{56FB6F8D-A85A-B39C-451E-2E5B24B26EA1}"/>
              </a:ext>
            </a:extLst>
          </p:cNvPr>
          <p:cNvPicPr>
            <a:picLocks noChangeAspect="1"/>
          </p:cNvPicPr>
          <p:nvPr/>
        </p:nvPicPr>
        <p:blipFill>
          <a:blip r:embed="rId2"/>
          <a:stretch>
            <a:fillRect/>
          </a:stretch>
        </p:blipFill>
        <p:spPr>
          <a:xfrm>
            <a:off x="4051369" y="3697357"/>
            <a:ext cx="4089262" cy="2617515"/>
          </a:xfrm>
          <a:prstGeom prst="rect">
            <a:avLst/>
          </a:prstGeom>
        </p:spPr>
      </p:pic>
    </p:spTree>
    <p:extLst>
      <p:ext uri="{BB962C8B-B14F-4D97-AF65-F5344CB8AC3E}">
        <p14:creationId xmlns:p14="http://schemas.microsoft.com/office/powerpoint/2010/main" val="2469368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application&#10;&#10;Description automatically generated">
            <a:extLst>
              <a:ext uri="{FF2B5EF4-FFF2-40B4-BE49-F238E27FC236}">
                <a16:creationId xmlns:a16="http://schemas.microsoft.com/office/drawing/2014/main" id="{09B9DAAC-E8BF-D2E2-BFEF-BA1124D7DE70}"/>
              </a:ext>
            </a:extLst>
          </p:cNvPr>
          <p:cNvPicPr>
            <a:picLocks noGrp="1" noChangeAspect="1"/>
          </p:cNvPicPr>
          <p:nvPr>
            <p:ph idx="1"/>
          </p:nvPr>
        </p:nvPicPr>
        <p:blipFill>
          <a:blip r:embed="rId2"/>
          <a:stretch>
            <a:fillRect/>
          </a:stretch>
        </p:blipFill>
        <p:spPr>
          <a:xfrm>
            <a:off x="4004732" y="4163306"/>
            <a:ext cx="4182534" cy="1854200"/>
          </a:xfrm>
        </p:spPr>
      </p:pic>
      <p:sp>
        <p:nvSpPr>
          <p:cNvPr id="7" name="TextBox 6">
            <a:extLst>
              <a:ext uri="{FF2B5EF4-FFF2-40B4-BE49-F238E27FC236}">
                <a16:creationId xmlns:a16="http://schemas.microsoft.com/office/drawing/2014/main" id="{8FE1035E-15F0-3868-F8E9-BC54CE79AE4F}"/>
              </a:ext>
            </a:extLst>
          </p:cNvPr>
          <p:cNvSpPr txBox="1"/>
          <p:nvPr/>
        </p:nvSpPr>
        <p:spPr>
          <a:xfrm>
            <a:off x="1027288" y="1174045"/>
            <a:ext cx="10137423" cy="2339102"/>
          </a:xfrm>
          <a:prstGeom prst="rect">
            <a:avLst/>
          </a:prstGeom>
          <a:noFill/>
        </p:spPr>
        <p:txBody>
          <a:bodyPr wrap="square" rtlCol="0">
            <a:spAutoFit/>
          </a:bodyPr>
          <a:lstStyle/>
          <a:p>
            <a:r>
              <a:rPr lang="en-US" sz="2000" u="sng" dirty="0"/>
              <a:t>Exit:</a:t>
            </a:r>
          </a:p>
          <a:p>
            <a:pPr marL="285750" indent="-285750">
              <a:buFont typeface="Arial" panose="020B0604020202020204" pitchFamily="34" charset="0"/>
              <a:buChar char="•"/>
            </a:pPr>
            <a:r>
              <a:rPr lang="en-US" dirty="0"/>
              <a:t>For Exit, we have created a file named exit frame followed by class name “</a:t>
            </a:r>
            <a:r>
              <a:rPr lang="en-US" dirty="0" err="1"/>
              <a:t>ExitFrame</a:t>
            </a:r>
            <a:r>
              <a:rPr lang="en-US" dirty="0"/>
              <a:t>” and used  java packages like swing library, </a:t>
            </a:r>
            <a:r>
              <a:rPr lang="en-US" dirty="0" err="1"/>
              <a:t>java.awt</a:t>
            </a:r>
            <a:r>
              <a:rPr lang="en-US" dirty="0"/>
              <a:t>.</a:t>
            </a:r>
          </a:p>
          <a:p>
            <a:pPr marL="285750" indent="-285750">
              <a:buFont typeface="Arial" panose="020B0604020202020204" pitchFamily="34" charset="0"/>
              <a:buChar char="•"/>
            </a:pPr>
            <a:r>
              <a:rPr lang="en-US" dirty="0"/>
              <a:t>In that class, we created functions using </a:t>
            </a:r>
            <a:r>
              <a:rPr lang="en-US" dirty="0" err="1"/>
              <a:t>JFrame</a:t>
            </a:r>
            <a:r>
              <a:rPr lang="en-US" dirty="0"/>
              <a:t>, </a:t>
            </a:r>
            <a:r>
              <a:rPr lang="en-US" dirty="0" err="1"/>
              <a:t>JButton</a:t>
            </a:r>
            <a:r>
              <a:rPr lang="en-US" dirty="0"/>
              <a:t>, </a:t>
            </a:r>
            <a:r>
              <a:rPr lang="en-US" dirty="0" err="1"/>
              <a:t>JLabel</a:t>
            </a:r>
            <a:r>
              <a:rPr lang="en-US" dirty="0"/>
              <a:t> and etc. and  inside this class we have assigned a method in which functions are working and its parameters are assigned like setting Image, Layouts, Bounds and others.</a:t>
            </a:r>
          </a:p>
          <a:p>
            <a:pPr marL="285750" indent="-285750">
              <a:buFont typeface="Arial" panose="020B0604020202020204" pitchFamily="34" charset="0"/>
              <a:buChar char="•"/>
            </a:pPr>
            <a:r>
              <a:rPr lang="en-US" dirty="0"/>
              <a:t>By the help of </a:t>
            </a:r>
            <a:r>
              <a:rPr lang="en-US" dirty="0" err="1"/>
              <a:t>JButton</a:t>
            </a:r>
            <a:r>
              <a:rPr lang="en-US" dirty="0"/>
              <a:t> function, ‘OK’ and ‘cancel’ buttons are created and using an object we set the parameters of the buttons and assigning its functionality.</a:t>
            </a:r>
          </a:p>
        </p:txBody>
      </p:sp>
    </p:spTree>
    <p:extLst>
      <p:ext uri="{BB962C8B-B14F-4D97-AF65-F5344CB8AC3E}">
        <p14:creationId xmlns:p14="http://schemas.microsoft.com/office/powerpoint/2010/main" val="784259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28C78-9D9E-D8B8-DE67-F89BBE251A58}"/>
              </a:ext>
            </a:extLst>
          </p:cNvPr>
          <p:cNvSpPr>
            <a:spLocks noGrp="1"/>
          </p:cNvSpPr>
          <p:nvPr>
            <p:ph type="title"/>
          </p:nvPr>
        </p:nvSpPr>
        <p:spPr/>
        <p:txBody>
          <a:bodyPr/>
          <a:lstStyle/>
          <a:p>
            <a:r>
              <a:rPr lang="en-US" u="sng" dirty="0"/>
              <a:t>Conclusion</a:t>
            </a:r>
          </a:p>
        </p:txBody>
      </p:sp>
      <p:sp>
        <p:nvSpPr>
          <p:cNvPr id="3" name="Content Placeholder 2">
            <a:extLst>
              <a:ext uri="{FF2B5EF4-FFF2-40B4-BE49-F238E27FC236}">
                <a16:creationId xmlns:a16="http://schemas.microsoft.com/office/drawing/2014/main" id="{AC012170-86B3-07C2-8A1E-7E5DD045F97C}"/>
              </a:ext>
            </a:extLst>
          </p:cNvPr>
          <p:cNvSpPr>
            <a:spLocks noGrp="1"/>
          </p:cNvSpPr>
          <p:nvPr>
            <p:ph idx="1"/>
          </p:nvPr>
        </p:nvSpPr>
        <p:spPr/>
        <p:txBody>
          <a:bodyPr>
            <a:normAutofit/>
          </a:bodyPr>
          <a:lstStyle/>
          <a:p>
            <a:r>
              <a:rPr lang="en-US" sz="1800" dirty="0"/>
              <a:t>After developing this project music player using Java and </a:t>
            </a:r>
            <a:r>
              <a:rPr lang="en-US" sz="1800" dirty="0" err="1"/>
              <a:t>JFrames</a:t>
            </a:r>
            <a:r>
              <a:rPr lang="en-US" sz="1800" dirty="0"/>
              <a:t> has proven us to be an exciting and challenging work. The use of various modules and libraries such as Java Swing and </a:t>
            </a:r>
            <a:r>
              <a:rPr lang="en-US" sz="1800" dirty="0" err="1"/>
              <a:t>Java.awt</a:t>
            </a:r>
            <a:r>
              <a:rPr lang="en-US" sz="1800" dirty="0"/>
              <a:t> Frameworks have enabled the creation of a user-friendly GUI and the incorporation of multimedia functionalities.</a:t>
            </a:r>
          </a:p>
          <a:p>
            <a:r>
              <a:rPr lang="en-US" sz="1800" dirty="0"/>
              <a:t>The project has also provided an opportunity to apply key software development concepts, such as modular programming and exception handling, in a practical setting. Additionally, it has allowed us for the development of valuable skills in areas such as object-oriented programming and event-driven programming.</a:t>
            </a:r>
          </a:p>
          <a:p>
            <a:r>
              <a:rPr lang="en-US" sz="1800" dirty="0"/>
              <a:t>Overall, this music player project has been an excellent learning experience for our group members in Java and has demonstrated the versatility and power of this programming language. With further development, the music player can be enhanced with additional features and functionalities, making it a valuable tool for music lover and professionals alike.</a:t>
            </a:r>
          </a:p>
          <a:p>
            <a:pPr marL="0" indent="0">
              <a:buNone/>
            </a:pPr>
            <a:br>
              <a:rPr lang="en-US" sz="1600" dirty="0"/>
            </a:br>
            <a:endParaRPr lang="en-US" sz="1600" dirty="0"/>
          </a:p>
          <a:p>
            <a:pPr marL="0" indent="0">
              <a:buNone/>
            </a:pPr>
            <a:endParaRPr lang="en-US" sz="1900" dirty="0"/>
          </a:p>
        </p:txBody>
      </p:sp>
    </p:spTree>
    <p:extLst>
      <p:ext uri="{BB962C8B-B14F-4D97-AF65-F5344CB8AC3E}">
        <p14:creationId xmlns:p14="http://schemas.microsoft.com/office/powerpoint/2010/main" val="861715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DE80-43BD-A7C6-9667-7AFA90AC6D61}"/>
              </a:ext>
            </a:extLst>
          </p:cNvPr>
          <p:cNvSpPr>
            <a:spLocks noGrp="1"/>
          </p:cNvSpPr>
          <p:nvPr>
            <p:ph type="title"/>
          </p:nvPr>
        </p:nvSpPr>
        <p:spPr/>
        <p:txBody>
          <a:bodyPr/>
          <a:lstStyle/>
          <a:p>
            <a:r>
              <a:rPr lang="en-US" u="sng" dirty="0"/>
              <a:t>INTRODUCTION</a:t>
            </a:r>
          </a:p>
        </p:txBody>
      </p:sp>
      <p:sp>
        <p:nvSpPr>
          <p:cNvPr id="3" name="Content Placeholder 2">
            <a:extLst>
              <a:ext uri="{FF2B5EF4-FFF2-40B4-BE49-F238E27FC236}">
                <a16:creationId xmlns:a16="http://schemas.microsoft.com/office/drawing/2014/main" id="{B8F98B48-EDDC-B51E-24BF-2CC2A100DAFA}"/>
              </a:ext>
            </a:extLst>
          </p:cNvPr>
          <p:cNvSpPr>
            <a:spLocks noGrp="1"/>
          </p:cNvSpPr>
          <p:nvPr>
            <p:ph idx="1"/>
          </p:nvPr>
        </p:nvSpPr>
        <p:spPr/>
        <p:txBody>
          <a:bodyPr>
            <a:normAutofit/>
          </a:bodyPr>
          <a:lstStyle/>
          <a:p>
            <a:r>
              <a:rPr lang="en-IN" sz="1600" b="0" i="0" dirty="0">
                <a:effectLst/>
                <a:latin typeface="Times New Roman" panose="02020603050405020304" pitchFamily="18" charset="0"/>
                <a:cs typeface="Times New Roman" panose="02020603050405020304" pitchFamily="18" charset="0"/>
              </a:rPr>
              <a:t>In this Java project, we have developed a simple GUI-based music player that allows users to play MP3 audio files and control the playback of their music tracks. The user interface has been designed using Swing components, and it features a minimalistic design that is easy to use and aesthetically pleasing.</a:t>
            </a:r>
          </a:p>
          <a:p>
            <a:pPr marL="0" indent="0">
              <a:buNone/>
            </a:pPr>
            <a:endParaRPr lang="en-IN" sz="1600" b="0" i="0" dirty="0">
              <a:effectLst/>
              <a:latin typeface="Times New Roman" panose="02020603050405020304" pitchFamily="18" charset="0"/>
              <a:cs typeface="Times New Roman" panose="02020603050405020304" pitchFamily="18" charset="0"/>
            </a:endParaRPr>
          </a:p>
          <a:p>
            <a:r>
              <a:rPr lang="en-IN" sz="1600" b="0" i="0" dirty="0">
                <a:effectLst/>
                <a:latin typeface="Times New Roman" panose="02020603050405020304" pitchFamily="18" charset="0"/>
                <a:cs typeface="Times New Roman" panose="02020603050405020304" pitchFamily="18" charset="0"/>
              </a:rPr>
              <a:t>Our music player supports a range of basic playback controls, including play, pause, next, and previous. Users can also add new tracks to their playlist and remove tracks that they no longer wish to listen to.</a:t>
            </a:r>
          </a:p>
          <a:p>
            <a:pPr marL="0" indent="0">
              <a:buNone/>
            </a:pPr>
            <a:endParaRPr lang="en-IN" sz="1600" b="0" i="0" dirty="0">
              <a:effectLst/>
              <a:latin typeface="Times New Roman" panose="02020603050405020304" pitchFamily="18" charset="0"/>
              <a:cs typeface="Times New Roman" panose="02020603050405020304" pitchFamily="18" charset="0"/>
            </a:endParaRPr>
          </a:p>
          <a:p>
            <a:r>
              <a:rPr lang="en-IN" sz="1600" b="0" i="0" dirty="0">
                <a:effectLst/>
                <a:latin typeface="Times New Roman" panose="02020603050405020304" pitchFamily="18" charset="0"/>
                <a:cs typeface="Times New Roman" panose="02020603050405020304" pitchFamily="18" charset="0"/>
              </a:rPr>
              <a:t>Overall, our music player provides a streamlined and efficient solution for playing MP3 audio files, making it an excellent choice for anyone who enjoys listening to music on their computer.</a:t>
            </a:r>
            <a:br>
              <a:rPr lang="en-IN" sz="1600" b="0" i="0" dirty="0">
                <a:effectLst/>
                <a:latin typeface="Times New Roman" panose="02020603050405020304" pitchFamily="18" charset="0"/>
                <a:cs typeface="Times New Roman" panose="02020603050405020304" pitchFamily="18" charset="0"/>
              </a:rPr>
            </a:br>
            <a:endParaRPr lang="en-IN" sz="1600" b="0" i="0" dirty="0">
              <a:effectLst/>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9726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6C2F7-8877-8F7A-9D6C-B350837B10E9}"/>
              </a:ext>
            </a:extLst>
          </p:cNvPr>
          <p:cNvSpPr>
            <a:spLocks noGrp="1"/>
          </p:cNvSpPr>
          <p:nvPr>
            <p:ph type="title"/>
          </p:nvPr>
        </p:nvSpPr>
        <p:spPr/>
        <p:txBody>
          <a:bodyPr/>
          <a:lstStyle/>
          <a:p>
            <a:r>
              <a:rPr lang="en-US" u="sng" dirty="0"/>
              <a:t>Proposed techniques</a:t>
            </a:r>
          </a:p>
        </p:txBody>
      </p:sp>
      <p:sp>
        <p:nvSpPr>
          <p:cNvPr id="3" name="Content Placeholder 2">
            <a:extLst>
              <a:ext uri="{FF2B5EF4-FFF2-40B4-BE49-F238E27FC236}">
                <a16:creationId xmlns:a16="http://schemas.microsoft.com/office/drawing/2014/main" id="{272E60BB-46B0-7D69-4A84-5CE8736490B0}"/>
              </a:ext>
            </a:extLst>
          </p:cNvPr>
          <p:cNvSpPr>
            <a:spLocks noGrp="1"/>
          </p:cNvSpPr>
          <p:nvPr>
            <p:ph idx="1"/>
          </p:nvPr>
        </p:nvSpPr>
        <p:spPr/>
        <p:txBody>
          <a:bodyPr>
            <a:normAutofit fontScale="25000" lnSpcReduction="20000"/>
          </a:bodyPr>
          <a:lstStyle/>
          <a:p>
            <a:pPr marL="0" indent="0">
              <a:buNone/>
            </a:pPr>
            <a:r>
              <a:rPr lang="en-US" sz="5600" dirty="0">
                <a:cs typeface="Times New Roman" panose="02020603050405020304" pitchFamily="18" charset="0"/>
              </a:rPr>
              <a:t>Some of the packages used in this project are as:</a:t>
            </a:r>
          </a:p>
          <a:p>
            <a:r>
              <a:rPr lang="en-IN" sz="5600" b="1" i="0" dirty="0">
                <a:effectLst/>
                <a:cs typeface="Times New Roman" panose="02020603050405020304" pitchFamily="18" charset="0"/>
              </a:rPr>
              <a:t>Java Swing Library: </a:t>
            </a:r>
            <a:r>
              <a:rPr lang="en-IN" sz="5600" i="0" dirty="0">
                <a:effectLst/>
                <a:cs typeface="Times New Roman" panose="02020603050405020304" pitchFamily="18" charset="0"/>
              </a:rPr>
              <a:t>This library provide classes and interfaces for creating graphical user interfaces (GUIs) in Java, Inside this library there are many modules used in this project. Some of them are listed below as:</a:t>
            </a:r>
          </a:p>
          <a:p>
            <a:pPr marL="0" indent="0">
              <a:buNone/>
            </a:pPr>
            <a:r>
              <a:rPr lang="en-IN" sz="5600" dirty="0">
                <a:effectLst/>
              </a:rPr>
              <a:t>	</a:t>
            </a:r>
            <a:r>
              <a:rPr lang="en-IN" sz="5600" u="sng" dirty="0" err="1">
                <a:effectLst/>
              </a:rPr>
              <a:t>JFrame</a:t>
            </a:r>
            <a:r>
              <a:rPr lang="en-IN" sz="5600" dirty="0">
                <a:effectLst/>
              </a:rPr>
              <a:t>: This module is used to create a basic window that can hold other GUI components and , such as buttons, text fields, and 	labels. </a:t>
            </a:r>
            <a:endParaRPr lang="en-IN" sz="5600" dirty="0"/>
          </a:p>
          <a:p>
            <a:pPr marL="0" indent="0">
              <a:buNone/>
            </a:pPr>
            <a:r>
              <a:rPr lang="en-IN" sz="5600" dirty="0">
                <a:effectLst/>
              </a:rPr>
              <a:t>	</a:t>
            </a:r>
            <a:r>
              <a:rPr lang="en-IN" sz="5600" u="sng" dirty="0" err="1">
                <a:effectLst/>
              </a:rPr>
              <a:t>JPane</a:t>
            </a:r>
            <a:r>
              <a:rPr lang="en-IN" sz="5600" dirty="0" err="1">
                <a:effectLst/>
              </a:rPr>
              <a:t>l</a:t>
            </a:r>
            <a:r>
              <a:rPr lang="en-IN" sz="5600" dirty="0">
                <a:effectLst/>
              </a:rPr>
              <a:t>: This module is used to create a container for other components that can be added to a </a:t>
            </a:r>
            <a:r>
              <a:rPr lang="en-IN" sz="5600" dirty="0" err="1">
                <a:effectLst/>
              </a:rPr>
              <a:t>JFrame</a:t>
            </a:r>
            <a:r>
              <a:rPr lang="en-IN" sz="5600" dirty="0">
                <a:effectLst/>
              </a:rPr>
              <a:t>. A </a:t>
            </a:r>
            <a:r>
              <a:rPr lang="en-IN" sz="5600" dirty="0" err="1">
                <a:effectLst/>
              </a:rPr>
              <a:t>JPanel</a:t>
            </a:r>
            <a:r>
              <a:rPr lang="en-IN" sz="5600" dirty="0">
                <a:effectLst/>
              </a:rPr>
              <a:t> can be used to 	group related components.</a:t>
            </a:r>
          </a:p>
          <a:p>
            <a:pPr marL="0" indent="0">
              <a:buNone/>
            </a:pPr>
            <a:endParaRPr lang="en-IN" sz="5600" dirty="0">
              <a:cs typeface="Times New Roman" panose="02020603050405020304" pitchFamily="18" charset="0"/>
            </a:endParaRPr>
          </a:p>
          <a:p>
            <a:r>
              <a:rPr lang="en-IN" sz="5600" b="1" dirty="0" err="1">
                <a:cs typeface="Times New Roman" panose="02020603050405020304" pitchFamily="18" charset="0"/>
              </a:rPr>
              <a:t>J</a:t>
            </a:r>
            <a:r>
              <a:rPr lang="en-IN" sz="5600" b="1" i="0" dirty="0" err="1">
                <a:effectLst/>
                <a:cs typeface="Times New Roman" panose="02020603050405020304" pitchFamily="18" charset="0"/>
              </a:rPr>
              <a:t>ava.awt</a:t>
            </a:r>
            <a:r>
              <a:rPr lang="en-IN" sz="5600" b="1" i="0" dirty="0">
                <a:effectLst/>
                <a:cs typeface="Times New Roman" panose="02020603050405020304" pitchFamily="18" charset="0"/>
              </a:rPr>
              <a:t>: </a:t>
            </a:r>
            <a:r>
              <a:rPr lang="en-IN" sz="5600" dirty="0">
                <a:cs typeface="Times New Roman" panose="02020603050405020304" pitchFamily="18" charset="0"/>
              </a:rPr>
              <a:t>This </a:t>
            </a:r>
            <a:r>
              <a:rPr lang="en-IN" sz="5600" i="0" dirty="0">
                <a:effectLst/>
              </a:rPr>
              <a:t>package is a</a:t>
            </a:r>
            <a:r>
              <a:rPr lang="en-IN" sz="5600" dirty="0"/>
              <a:t>n </a:t>
            </a:r>
            <a:r>
              <a:rPr lang="en-IN" sz="5600" i="0" dirty="0">
                <a:effectLst/>
              </a:rPr>
              <a:t>Abstract Window Toolkit in java</a:t>
            </a:r>
            <a:r>
              <a:rPr lang="en-IN" sz="5600" dirty="0"/>
              <a:t> and it </a:t>
            </a:r>
            <a:r>
              <a:rPr lang="en-IN" sz="5600" b="0" i="0" dirty="0">
                <a:effectLst/>
              </a:rPr>
              <a:t>provides a powerful set of tools for creating rich, interactive GUIs in Java. However, it has been largely supplanted by the more modern Swing and JavaFX frameworks. Some of the key classes and interfaces </a:t>
            </a:r>
            <a:r>
              <a:rPr lang="en-IN" sz="5600" dirty="0"/>
              <a:t>of</a:t>
            </a:r>
            <a:r>
              <a:rPr lang="en-IN" sz="5600" b="0" i="0" dirty="0">
                <a:effectLst/>
              </a:rPr>
              <a:t> “</a:t>
            </a:r>
            <a:r>
              <a:rPr lang="en-IN" sz="5600" b="0" i="0" dirty="0" err="1">
                <a:effectLst/>
              </a:rPr>
              <a:t>java.awt</a:t>
            </a:r>
            <a:r>
              <a:rPr lang="en-IN" sz="5600" b="0" i="0" dirty="0">
                <a:effectLst/>
              </a:rPr>
              <a:t>” we used in this project are </a:t>
            </a:r>
            <a:r>
              <a:rPr lang="en-IN" sz="5600" dirty="0"/>
              <a:t>as</a:t>
            </a:r>
            <a:r>
              <a:rPr lang="en-IN" sz="5600" b="0" i="0" dirty="0">
                <a:effectLst/>
              </a:rPr>
              <a:t>:</a:t>
            </a:r>
          </a:p>
          <a:p>
            <a:pPr marL="0" indent="0" algn="l">
              <a:buNone/>
            </a:pPr>
            <a:r>
              <a:rPr lang="en-IN" sz="5600" b="0" i="0" dirty="0">
                <a:effectLst/>
              </a:rPr>
              <a:t>	</a:t>
            </a:r>
            <a:r>
              <a:rPr lang="en-IN" sz="5600" b="0" i="0" u="sng" dirty="0">
                <a:effectLst/>
              </a:rPr>
              <a:t>Graphics</a:t>
            </a:r>
            <a:r>
              <a:rPr lang="en-IN" sz="5600" b="0" i="0" dirty="0">
                <a:effectLst/>
              </a:rPr>
              <a:t>: An abstract base class for graphics contexts, which provides methods for drawing lines, shapes, text, and images.</a:t>
            </a:r>
          </a:p>
          <a:p>
            <a:pPr marL="0" indent="0" algn="l">
              <a:buNone/>
            </a:pPr>
            <a:r>
              <a:rPr lang="en-IN" sz="5600" b="0" i="0" dirty="0">
                <a:effectLst/>
              </a:rPr>
              <a:t>	</a:t>
            </a:r>
            <a:r>
              <a:rPr lang="en-IN" sz="5600" b="0" i="0" u="sng" dirty="0" err="1">
                <a:effectLst/>
              </a:rPr>
              <a:t>Color</a:t>
            </a:r>
            <a:r>
              <a:rPr lang="en-IN" sz="5600" b="0" i="0" dirty="0">
                <a:effectLst/>
              </a:rPr>
              <a:t>: A class for representing </a:t>
            </a:r>
            <a:r>
              <a:rPr lang="en-IN" sz="5600" b="0" i="0" dirty="0" err="1">
                <a:effectLst/>
              </a:rPr>
              <a:t>colors</a:t>
            </a:r>
            <a:r>
              <a:rPr lang="en-IN" sz="5600" b="0" i="0" dirty="0">
                <a:effectLst/>
              </a:rPr>
              <a:t> in RGB (red, green, blue) format.</a:t>
            </a:r>
          </a:p>
          <a:p>
            <a:pPr marL="0" indent="0" algn="l">
              <a:buNone/>
            </a:pPr>
            <a:r>
              <a:rPr lang="en-IN" sz="5600" b="0" i="0" dirty="0">
                <a:effectLst/>
              </a:rPr>
              <a:t>	</a:t>
            </a:r>
            <a:r>
              <a:rPr lang="en-IN" sz="5600" b="0" i="0" u="sng" dirty="0">
                <a:effectLst/>
              </a:rPr>
              <a:t>Font</a:t>
            </a:r>
            <a:r>
              <a:rPr lang="en-IN" sz="5600" b="0" i="0" dirty="0">
                <a:effectLst/>
              </a:rPr>
              <a:t>: A class for representing fonts, which can be used to render text in a GUI.</a:t>
            </a:r>
          </a:p>
          <a:p>
            <a:pPr marL="0" indent="0" algn="l">
              <a:buNone/>
            </a:pPr>
            <a:r>
              <a:rPr lang="en-IN" sz="4000" b="0" i="0" dirty="0">
                <a:effectLst/>
                <a:latin typeface="Söhne"/>
              </a:rPr>
              <a:t>	</a:t>
            </a:r>
            <a:br>
              <a:rPr lang="en-IN" b="1" i="0" dirty="0">
                <a:effectLst/>
                <a:latin typeface="Söhne Mono"/>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2463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9E129-40B0-628D-6D3D-E994CA59068E}"/>
              </a:ext>
            </a:extLst>
          </p:cNvPr>
          <p:cNvSpPr>
            <a:spLocks noGrp="1"/>
          </p:cNvSpPr>
          <p:nvPr>
            <p:ph type="title"/>
          </p:nvPr>
        </p:nvSpPr>
        <p:spPr/>
        <p:txBody>
          <a:bodyPr/>
          <a:lstStyle/>
          <a:p>
            <a:r>
              <a:rPr lang="en-US" u="sng" dirty="0" err="1"/>
              <a:t>Jplay</a:t>
            </a:r>
            <a:r>
              <a:rPr lang="en-US" u="sng" dirty="0"/>
              <a:t> components</a:t>
            </a:r>
          </a:p>
        </p:txBody>
      </p:sp>
      <p:pic>
        <p:nvPicPr>
          <p:cNvPr id="7" name="Content Placeholder 6">
            <a:extLst>
              <a:ext uri="{FF2B5EF4-FFF2-40B4-BE49-F238E27FC236}">
                <a16:creationId xmlns:a16="http://schemas.microsoft.com/office/drawing/2014/main" id="{C8E35111-E8FA-7755-D788-08CA8F7A214A}"/>
              </a:ext>
            </a:extLst>
          </p:cNvPr>
          <p:cNvPicPr>
            <a:picLocks noGrp="1" noChangeAspect="1"/>
          </p:cNvPicPr>
          <p:nvPr>
            <p:ph idx="1"/>
          </p:nvPr>
        </p:nvPicPr>
        <p:blipFill>
          <a:blip r:embed="rId2"/>
          <a:stretch>
            <a:fillRect/>
          </a:stretch>
        </p:blipFill>
        <p:spPr>
          <a:xfrm>
            <a:off x="2505074" y="5309559"/>
            <a:ext cx="7181850" cy="666234"/>
          </a:xfrm>
        </p:spPr>
      </p:pic>
      <p:sp>
        <p:nvSpPr>
          <p:cNvPr id="9" name="TextBox 8">
            <a:extLst>
              <a:ext uri="{FF2B5EF4-FFF2-40B4-BE49-F238E27FC236}">
                <a16:creationId xmlns:a16="http://schemas.microsoft.com/office/drawing/2014/main" id="{052F7E25-0E0B-EAA7-83CE-BFE0E312FDCB}"/>
              </a:ext>
            </a:extLst>
          </p:cNvPr>
          <p:cNvSpPr txBox="1"/>
          <p:nvPr/>
        </p:nvSpPr>
        <p:spPr>
          <a:xfrm>
            <a:off x="838199" y="2074519"/>
            <a:ext cx="10515600" cy="2585323"/>
          </a:xfrm>
          <a:prstGeom prst="rect">
            <a:avLst/>
          </a:prstGeom>
          <a:noFill/>
        </p:spPr>
        <p:txBody>
          <a:bodyPr wrap="square" rtlCol="0">
            <a:spAutoFit/>
          </a:bodyPr>
          <a:lstStyle/>
          <a:p>
            <a:r>
              <a:rPr lang="en-US" u="sng" dirty="0"/>
              <a:t>Header Section</a:t>
            </a:r>
            <a:r>
              <a:rPr lang="en-US" dirty="0"/>
              <a:t>: </a:t>
            </a:r>
          </a:p>
          <a:p>
            <a:pPr marL="285750" indent="-285750">
              <a:buFont typeface="Arial" panose="020B0604020202020204" pitchFamily="34" charset="0"/>
              <a:buChar char="•"/>
            </a:pPr>
            <a:r>
              <a:rPr lang="en-US" dirty="0"/>
              <a:t>First, we have given the music player name along with an exit icon. In the main class named as </a:t>
            </a:r>
            <a:r>
              <a:rPr lang="en-US" dirty="0" err="1"/>
              <a:t>Jplay</a:t>
            </a:r>
            <a:r>
              <a:rPr lang="en-US" dirty="0"/>
              <a:t> we have used several methods to create this window and we make it responsive. We have used different functions such as </a:t>
            </a:r>
            <a:r>
              <a:rPr lang="en-US" dirty="0" err="1"/>
              <a:t>JPanel</a:t>
            </a:r>
            <a:r>
              <a:rPr lang="en-US" dirty="0"/>
              <a:t>, </a:t>
            </a:r>
            <a:r>
              <a:rPr lang="en-US" dirty="0" err="1"/>
              <a:t>JLabel</a:t>
            </a:r>
            <a:r>
              <a:rPr lang="en-US" dirty="0"/>
              <a:t>, etc.</a:t>
            </a:r>
          </a:p>
          <a:p>
            <a:r>
              <a:rPr lang="en-US" dirty="0"/>
              <a:t>.</a:t>
            </a:r>
          </a:p>
          <a:p>
            <a:pPr marL="285750" indent="-285750">
              <a:buFont typeface="Arial" panose="020B0604020202020204" pitchFamily="34" charset="0"/>
              <a:buChar char="•"/>
            </a:pPr>
            <a:r>
              <a:rPr lang="en-US" dirty="0"/>
              <a:t>We have used a </a:t>
            </a:r>
            <a:r>
              <a:rPr lang="en-US" dirty="0" err="1"/>
              <a:t>png</a:t>
            </a:r>
            <a:r>
              <a:rPr lang="en-US" dirty="0"/>
              <a:t> file of </a:t>
            </a:r>
            <a:r>
              <a:rPr lang="en-US" u="sng" dirty="0"/>
              <a:t>music logo </a:t>
            </a:r>
            <a:r>
              <a:rPr lang="en-US" dirty="0"/>
              <a:t>and created an object to link it with the GUI and sets some parameter of it like </a:t>
            </a:r>
            <a:r>
              <a:rPr lang="en-US" dirty="0" err="1"/>
              <a:t>setImage</a:t>
            </a:r>
            <a:r>
              <a:rPr lang="en-US" dirty="0"/>
              <a:t>, </a:t>
            </a:r>
            <a:r>
              <a:rPr lang="en-US" dirty="0" err="1"/>
              <a:t>setBackground</a:t>
            </a:r>
            <a:r>
              <a:rPr lang="en-US" dirty="0"/>
              <a:t> so it looks attractive while experiencing by the user.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Same functions applied for the exit icon also creating an object scaling it setting some </a:t>
            </a:r>
            <a:r>
              <a:rPr lang="en-US" dirty="0" err="1"/>
              <a:t>paramters</a:t>
            </a:r>
            <a:r>
              <a:rPr lang="en-US" dirty="0"/>
              <a:t>.</a:t>
            </a:r>
          </a:p>
        </p:txBody>
      </p:sp>
    </p:spTree>
    <p:extLst>
      <p:ext uri="{BB962C8B-B14F-4D97-AF65-F5344CB8AC3E}">
        <p14:creationId xmlns:p14="http://schemas.microsoft.com/office/powerpoint/2010/main" val="2051713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2472BE2-DF1D-0559-2AB2-E4B79708815B}"/>
              </a:ext>
            </a:extLst>
          </p:cNvPr>
          <p:cNvPicPr>
            <a:picLocks noGrp="1" noChangeAspect="1"/>
          </p:cNvPicPr>
          <p:nvPr>
            <p:ph idx="1"/>
          </p:nvPr>
        </p:nvPicPr>
        <p:blipFill>
          <a:blip r:embed="rId2"/>
          <a:stretch>
            <a:fillRect/>
          </a:stretch>
        </p:blipFill>
        <p:spPr>
          <a:xfrm>
            <a:off x="1918805" y="4145719"/>
            <a:ext cx="8354390" cy="651567"/>
          </a:xfrm>
          <a:prstGeom prst="rect">
            <a:avLst/>
          </a:prstGeom>
        </p:spPr>
      </p:pic>
      <p:sp>
        <p:nvSpPr>
          <p:cNvPr id="5" name="TextBox 4">
            <a:extLst>
              <a:ext uri="{FF2B5EF4-FFF2-40B4-BE49-F238E27FC236}">
                <a16:creationId xmlns:a16="http://schemas.microsoft.com/office/drawing/2014/main" id="{81059E7A-D89D-3ACB-2995-4DC0AA497BA1}"/>
              </a:ext>
            </a:extLst>
          </p:cNvPr>
          <p:cNvSpPr txBox="1"/>
          <p:nvPr/>
        </p:nvSpPr>
        <p:spPr>
          <a:xfrm>
            <a:off x="942561" y="1448089"/>
            <a:ext cx="10306878" cy="1785104"/>
          </a:xfrm>
          <a:prstGeom prst="rect">
            <a:avLst/>
          </a:prstGeom>
          <a:noFill/>
        </p:spPr>
        <p:txBody>
          <a:bodyPr wrap="square" rtlCol="0">
            <a:spAutoFit/>
          </a:bodyPr>
          <a:lstStyle/>
          <a:p>
            <a:r>
              <a:rPr lang="en-US" sz="2000" u="sng" dirty="0"/>
              <a:t>Marquee Label</a:t>
            </a:r>
            <a:r>
              <a:rPr lang="en-US" sz="2000" dirty="0"/>
              <a:t>:</a:t>
            </a:r>
          </a:p>
          <a:p>
            <a:pPr marL="285750" indent="-285750" algn="just">
              <a:buFont typeface="Arial" panose="020B0604020202020204" pitchFamily="34" charset="0"/>
              <a:buChar char="•"/>
            </a:pPr>
            <a:r>
              <a:rPr lang="en-US" dirty="0"/>
              <a:t>To create this window, we have first created a separate file with class name </a:t>
            </a:r>
            <a:r>
              <a:rPr lang="en-US" dirty="0" err="1"/>
              <a:t>MarqueeLabel.java</a:t>
            </a:r>
            <a:r>
              <a:rPr lang="en-US" dirty="0"/>
              <a: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In this java’s swing function  </a:t>
            </a:r>
            <a:r>
              <a:rPr lang="en-US" b="1" dirty="0" err="1"/>
              <a:t>JLabel</a:t>
            </a:r>
            <a:r>
              <a:rPr lang="en-US" dirty="0"/>
              <a:t> along with the component “marquee” effect is working which is making the text display in right to left order with a constant speed continuously.</a:t>
            </a:r>
          </a:p>
          <a:p>
            <a:endParaRPr lang="en-US" dirty="0"/>
          </a:p>
        </p:txBody>
      </p:sp>
    </p:spTree>
    <p:extLst>
      <p:ext uri="{BB962C8B-B14F-4D97-AF65-F5344CB8AC3E}">
        <p14:creationId xmlns:p14="http://schemas.microsoft.com/office/powerpoint/2010/main" val="3265164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616B16-C865-9FBD-F47F-30C5FC2CCC02}"/>
              </a:ext>
            </a:extLst>
          </p:cNvPr>
          <p:cNvSpPr>
            <a:spLocks noGrp="1"/>
          </p:cNvSpPr>
          <p:nvPr>
            <p:ph idx="1"/>
          </p:nvPr>
        </p:nvSpPr>
        <p:spPr>
          <a:xfrm>
            <a:off x="875468" y="1369043"/>
            <a:ext cx="10441059" cy="2059957"/>
          </a:xfrm>
        </p:spPr>
        <p:txBody>
          <a:bodyPr/>
          <a:lstStyle/>
          <a:p>
            <a:pPr marL="0" indent="0">
              <a:buNone/>
            </a:pPr>
            <a:r>
              <a:rPr lang="en-US" u="sng" dirty="0"/>
              <a:t>Music Player Logo: </a:t>
            </a:r>
          </a:p>
          <a:p>
            <a:pPr algn="just"/>
            <a:r>
              <a:rPr lang="en-US" sz="1800" dirty="0"/>
              <a:t>We have added logo </a:t>
            </a:r>
            <a:r>
              <a:rPr lang="en-US" sz="1800" dirty="0" err="1"/>
              <a:t>png</a:t>
            </a:r>
            <a:r>
              <a:rPr lang="en-US" sz="1800" dirty="0"/>
              <a:t> to the main java class of this project and created a method named Decoration and stated some parameters to adjust this logo and fixed in the GUI window like its boundary it should be static in center and logo appears when music is not playing.</a:t>
            </a:r>
          </a:p>
          <a:p>
            <a:endParaRPr lang="en-US" u="sng" dirty="0"/>
          </a:p>
          <a:p>
            <a:endParaRPr lang="en-US" u="sng" dirty="0"/>
          </a:p>
        </p:txBody>
      </p:sp>
      <p:pic>
        <p:nvPicPr>
          <p:cNvPr id="7" name="Picture 6" descr="Logo&#10;&#10;Description automatically generated with medium confidence">
            <a:extLst>
              <a:ext uri="{FF2B5EF4-FFF2-40B4-BE49-F238E27FC236}">
                <a16:creationId xmlns:a16="http://schemas.microsoft.com/office/drawing/2014/main" id="{95451EE5-25C9-F584-C67A-84C49FE52673}"/>
              </a:ext>
            </a:extLst>
          </p:cNvPr>
          <p:cNvPicPr>
            <a:picLocks noChangeAspect="1"/>
          </p:cNvPicPr>
          <p:nvPr/>
        </p:nvPicPr>
        <p:blipFill>
          <a:blip r:embed="rId2"/>
          <a:stretch>
            <a:fillRect/>
          </a:stretch>
        </p:blipFill>
        <p:spPr>
          <a:xfrm>
            <a:off x="4235932" y="3874287"/>
            <a:ext cx="3720133" cy="2304507"/>
          </a:xfrm>
          <a:prstGeom prst="rect">
            <a:avLst/>
          </a:prstGeom>
        </p:spPr>
      </p:pic>
    </p:spTree>
    <p:extLst>
      <p:ext uri="{BB962C8B-B14F-4D97-AF65-F5344CB8AC3E}">
        <p14:creationId xmlns:p14="http://schemas.microsoft.com/office/powerpoint/2010/main" val="3936433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839C5C-F3F0-C12C-5ACA-E5BA0F76E7DA}"/>
              </a:ext>
            </a:extLst>
          </p:cNvPr>
          <p:cNvSpPr>
            <a:spLocks noGrp="1"/>
          </p:cNvSpPr>
          <p:nvPr>
            <p:ph idx="1"/>
          </p:nvPr>
        </p:nvSpPr>
        <p:spPr>
          <a:xfrm>
            <a:off x="922683" y="1107194"/>
            <a:ext cx="10434430" cy="2829340"/>
          </a:xfrm>
        </p:spPr>
        <p:txBody>
          <a:bodyPr/>
          <a:lstStyle/>
          <a:p>
            <a:pPr marL="0" indent="0">
              <a:buNone/>
            </a:pPr>
            <a:r>
              <a:rPr lang="en-US" u="sng" dirty="0"/>
              <a:t>About </a:t>
            </a:r>
            <a:r>
              <a:rPr lang="en-US" u="sng" dirty="0" err="1"/>
              <a:t>Jplay</a:t>
            </a:r>
            <a:r>
              <a:rPr lang="en-US" u="sng" dirty="0"/>
              <a:t>:</a:t>
            </a:r>
          </a:p>
          <a:p>
            <a:r>
              <a:rPr lang="en-US" sz="1800" dirty="0"/>
              <a:t>It is a section about the music player when we tap on the </a:t>
            </a:r>
            <a:r>
              <a:rPr lang="en-US" sz="1800" dirty="0" err="1"/>
              <a:t>Jplay</a:t>
            </a:r>
            <a:r>
              <a:rPr lang="en-US" sz="1800" dirty="0"/>
              <a:t> logo it appears and shared some information about the music player and the developer.</a:t>
            </a:r>
          </a:p>
          <a:p>
            <a:r>
              <a:rPr lang="en-US" sz="1800" dirty="0"/>
              <a:t>To create this window we have created a file named </a:t>
            </a:r>
            <a:r>
              <a:rPr lang="en-US" sz="1800" dirty="0" err="1"/>
              <a:t>Information.java</a:t>
            </a:r>
            <a:r>
              <a:rPr lang="en-US" sz="1800" dirty="0"/>
              <a:t> same as the class name and used swing library function such as </a:t>
            </a:r>
            <a:r>
              <a:rPr lang="en-US" sz="1800" dirty="0" err="1"/>
              <a:t>JPanel</a:t>
            </a:r>
            <a:r>
              <a:rPr lang="en-US" sz="1800" dirty="0"/>
              <a:t>, </a:t>
            </a:r>
            <a:r>
              <a:rPr lang="en-US" sz="1800" dirty="0" err="1"/>
              <a:t>JLabel</a:t>
            </a:r>
            <a:r>
              <a:rPr lang="en-US" sz="1800" dirty="0"/>
              <a:t>, </a:t>
            </a:r>
            <a:r>
              <a:rPr lang="en-US" sz="1800" dirty="0" err="1"/>
              <a:t>Jframe</a:t>
            </a:r>
            <a:r>
              <a:rPr lang="en-US" sz="1800" dirty="0"/>
              <a:t> and created a method inside it where we have given text input using </a:t>
            </a:r>
            <a:r>
              <a:rPr lang="en-US" sz="1800" dirty="0" err="1"/>
              <a:t>setText</a:t>
            </a:r>
            <a:r>
              <a:rPr lang="en-US" sz="1800" dirty="0"/>
              <a:t> function, added </a:t>
            </a:r>
            <a:r>
              <a:rPr lang="en-US" sz="1800" dirty="0" err="1"/>
              <a:t>Jplay</a:t>
            </a:r>
            <a:r>
              <a:rPr lang="en-US" sz="1800" dirty="0"/>
              <a:t> logo using an object and setting boundaries, font, colors, etc.</a:t>
            </a:r>
          </a:p>
          <a:p>
            <a:pPr marL="0" indent="0">
              <a:buNone/>
            </a:pPr>
            <a:endParaRPr lang="en-US" dirty="0"/>
          </a:p>
          <a:p>
            <a:endParaRPr lang="en-US" dirty="0"/>
          </a:p>
        </p:txBody>
      </p:sp>
      <p:pic>
        <p:nvPicPr>
          <p:cNvPr id="5" name="Picture 4" descr="Logo&#10;&#10;Description automatically generated">
            <a:extLst>
              <a:ext uri="{FF2B5EF4-FFF2-40B4-BE49-F238E27FC236}">
                <a16:creationId xmlns:a16="http://schemas.microsoft.com/office/drawing/2014/main" id="{CF359741-22CA-DA8A-908B-40949CCCC22A}"/>
              </a:ext>
            </a:extLst>
          </p:cNvPr>
          <p:cNvPicPr>
            <a:picLocks noChangeAspect="1"/>
          </p:cNvPicPr>
          <p:nvPr/>
        </p:nvPicPr>
        <p:blipFill>
          <a:blip r:embed="rId2"/>
          <a:stretch>
            <a:fillRect/>
          </a:stretch>
        </p:blipFill>
        <p:spPr>
          <a:xfrm>
            <a:off x="4099822" y="3764256"/>
            <a:ext cx="3992356" cy="2858229"/>
          </a:xfrm>
          <a:prstGeom prst="rect">
            <a:avLst/>
          </a:prstGeom>
        </p:spPr>
      </p:pic>
    </p:spTree>
    <p:extLst>
      <p:ext uri="{BB962C8B-B14F-4D97-AF65-F5344CB8AC3E}">
        <p14:creationId xmlns:p14="http://schemas.microsoft.com/office/powerpoint/2010/main" val="173113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53E85E47-7E0A-F2B7-3053-64295BA88E25}"/>
              </a:ext>
            </a:extLst>
          </p:cNvPr>
          <p:cNvPicPr>
            <a:picLocks noGrp="1" noChangeAspect="1"/>
          </p:cNvPicPr>
          <p:nvPr>
            <p:ph idx="1"/>
          </p:nvPr>
        </p:nvPicPr>
        <p:blipFill>
          <a:blip r:embed="rId2"/>
          <a:stretch>
            <a:fillRect/>
          </a:stretch>
        </p:blipFill>
        <p:spPr>
          <a:xfrm>
            <a:off x="3366464" y="4515749"/>
            <a:ext cx="5459069" cy="850900"/>
          </a:xfrm>
        </p:spPr>
      </p:pic>
      <p:sp>
        <p:nvSpPr>
          <p:cNvPr id="6" name="TextBox 5">
            <a:extLst>
              <a:ext uri="{FF2B5EF4-FFF2-40B4-BE49-F238E27FC236}">
                <a16:creationId xmlns:a16="http://schemas.microsoft.com/office/drawing/2014/main" id="{881C8792-C457-B363-87D8-88B10E0005CD}"/>
              </a:ext>
            </a:extLst>
          </p:cNvPr>
          <p:cNvSpPr txBox="1"/>
          <p:nvPr/>
        </p:nvSpPr>
        <p:spPr>
          <a:xfrm>
            <a:off x="1048785" y="1305822"/>
            <a:ext cx="10094429" cy="2369880"/>
          </a:xfrm>
          <a:prstGeom prst="rect">
            <a:avLst/>
          </a:prstGeom>
          <a:noFill/>
        </p:spPr>
        <p:txBody>
          <a:bodyPr wrap="square" rtlCol="0">
            <a:spAutoFit/>
          </a:bodyPr>
          <a:lstStyle/>
          <a:p>
            <a:r>
              <a:rPr lang="en-US" sz="2000" u="sng" dirty="0"/>
              <a:t>Buttons:</a:t>
            </a:r>
          </a:p>
          <a:p>
            <a:pPr marL="342900" indent="-342900" algn="just">
              <a:buFont typeface="Arial" panose="020B0604020202020204" pitchFamily="34" charset="0"/>
              <a:buChar char="•"/>
            </a:pPr>
            <a:r>
              <a:rPr lang="en-US" dirty="0"/>
              <a:t>We have created buttons using swing library functions, every button is having their own method and defined various parameters like using exception handling (try and catch) creating constructor to override the run method.</a:t>
            </a:r>
          </a:p>
          <a:p>
            <a:pPr marL="342900" indent="-342900" algn="just">
              <a:buFont typeface="Arial" panose="020B0604020202020204" pitchFamily="34" charset="0"/>
              <a:buChar char="•"/>
            </a:pPr>
            <a:r>
              <a:rPr lang="en-US" dirty="0"/>
              <a:t>We used if and else conditions also so that it can check player is not null and give many other data to the buttons like </a:t>
            </a:r>
            <a:r>
              <a:rPr lang="en-US" dirty="0" err="1"/>
              <a:t>InputStream</a:t>
            </a:r>
            <a:r>
              <a:rPr lang="en-US" dirty="0"/>
              <a:t>, </a:t>
            </a:r>
            <a:r>
              <a:rPr lang="en-US" dirty="0" err="1"/>
              <a:t>BufferInputStream</a:t>
            </a:r>
            <a:r>
              <a:rPr lang="en-US" dirty="0"/>
              <a:t>, setting path as well.</a:t>
            </a:r>
          </a:p>
          <a:p>
            <a:endParaRPr lang="en-US" sz="2000" u="sng" dirty="0"/>
          </a:p>
          <a:p>
            <a:endParaRPr lang="en-US" u="sng" dirty="0"/>
          </a:p>
        </p:txBody>
      </p:sp>
    </p:spTree>
    <p:extLst>
      <p:ext uri="{BB962C8B-B14F-4D97-AF65-F5344CB8AC3E}">
        <p14:creationId xmlns:p14="http://schemas.microsoft.com/office/powerpoint/2010/main" val="24891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 chat or text message&#10;&#10;Description automatically generated">
            <a:extLst>
              <a:ext uri="{FF2B5EF4-FFF2-40B4-BE49-F238E27FC236}">
                <a16:creationId xmlns:a16="http://schemas.microsoft.com/office/drawing/2014/main" id="{E372887D-58F3-EB24-792F-6A2D9908DD3C}"/>
              </a:ext>
            </a:extLst>
          </p:cNvPr>
          <p:cNvPicPr>
            <a:picLocks noGrp="1" noChangeAspect="1"/>
          </p:cNvPicPr>
          <p:nvPr>
            <p:ph idx="1"/>
          </p:nvPr>
        </p:nvPicPr>
        <p:blipFill>
          <a:blip r:embed="rId2"/>
          <a:stretch>
            <a:fillRect/>
          </a:stretch>
        </p:blipFill>
        <p:spPr>
          <a:xfrm>
            <a:off x="4530861" y="3443306"/>
            <a:ext cx="3130277" cy="3291715"/>
          </a:xfrm>
        </p:spPr>
      </p:pic>
      <p:sp>
        <p:nvSpPr>
          <p:cNvPr id="6" name="TextBox 5">
            <a:extLst>
              <a:ext uri="{FF2B5EF4-FFF2-40B4-BE49-F238E27FC236}">
                <a16:creationId xmlns:a16="http://schemas.microsoft.com/office/drawing/2014/main" id="{E23207CA-6D60-DAA2-55B6-5E1881518D63}"/>
              </a:ext>
            </a:extLst>
          </p:cNvPr>
          <p:cNvSpPr txBox="1"/>
          <p:nvPr/>
        </p:nvSpPr>
        <p:spPr>
          <a:xfrm>
            <a:off x="1444486" y="1073426"/>
            <a:ext cx="9700592" cy="2062103"/>
          </a:xfrm>
          <a:prstGeom prst="rect">
            <a:avLst/>
          </a:prstGeom>
          <a:noFill/>
        </p:spPr>
        <p:txBody>
          <a:bodyPr wrap="square" rtlCol="0">
            <a:spAutoFit/>
          </a:bodyPr>
          <a:lstStyle/>
          <a:p>
            <a:r>
              <a:rPr lang="en-US" sz="2000" u="sng" dirty="0" err="1"/>
              <a:t>Tracklist</a:t>
            </a:r>
            <a:r>
              <a:rPr lang="en-US" sz="2000" u="sng" dirty="0"/>
              <a:t>:</a:t>
            </a:r>
          </a:p>
          <a:p>
            <a:pPr marL="342900" indent="-342900" algn="just">
              <a:buFont typeface="Arial" panose="020B0604020202020204" pitchFamily="34" charset="0"/>
              <a:buChar char="•"/>
            </a:pPr>
            <a:r>
              <a:rPr lang="en-US" u="sng" dirty="0"/>
              <a:t>Fi</a:t>
            </a:r>
            <a:r>
              <a:rPr lang="en-US" dirty="0"/>
              <a:t>rst, we have created a </a:t>
            </a:r>
            <a:r>
              <a:rPr lang="en-US" dirty="0" err="1"/>
              <a:t>TitledBorder</a:t>
            </a:r>
            <a:r>
              <a:rPr lang="en-US" dirty="0"/>
              <a:t> named Tracks in which we have set parameters such as </a:t>
            </a:r>
            <a:r>
              <a:rPr lang="en-US" dirty="0" err="1"/>
              <a:t>TitleColor</a:t>
            </a:r>
            <a:r>
              <a:rPr lang="en-US" dirty="0"/>
              <a:t>, </a:t>
            </a:r>
            <a:r>
              <a:rPr lang="en-US" dirty="0" err="1"/>
              <a:t>TitleJustification</a:t>
            </a:r>
            <a:r>
              <a:rPr lang="en-US" dirty="0"/>
              <a:t>, </a:t>
            </a:r>
            <a:r>
              <a:rPr lang="en-US" dirty="0" err="1"/>
              <a:t>TitlePosition</a:t>
            </a:r>
            <a:r>
              <a:rPr lang="en-US" dirty="0"/>
              <a:t> and its border as well. We have added </a:t>
            </a:r>
            <a:r>
              <a:rPr lang="en-IN" b="0" i="0" u="none" strike="noStrike" dirty="0">
                <a:effectLst/>
              </a:rPr>
              <a:t>the specified mouse listener also to receive mouse events from the swing library component.</a:t>
            </a:r>
          </a:p>
          <a:p>
            <a:pPr marL="342900" indent="-342900" algn="just">
              <a:buFont typeface="Arial" panose="020B0604020202020204" pitchFamily="34" charset="0"/>
              <a:buChar char="•"/>
            </a:pPr>
            <a:endParaRPr lang="en-IN" b="0" i="0" u="none" strike="noStrike" dirty="0">
              <a:effectLst/>
            </a:endParaRPr>
          </a:p>
          <a:p>
            <a:pPr marL="342900" indent="-342900" algn="just">
              <a:buFont typeface="Arial" panose="020B0604020202020204" pitchFamily="34" charset="0"/>
              <a:buChar char="•"/>
            </a:pPr>
            <a:r>
              <a:rPr lang="en-IN" dirty="0"/>
              <a:t>We have created few more objects so that when a song start playing an animation runs at the same time by setting some parameters and scaling it to default.</a:t>
            </a:r>
            <a:endParaRPr lang="en-US" dirty="0"/>
          </a:p>
        </p:txBody>
      </p:sp>
    </p:spTree>
    <p:extLst>
      <p:ext uri="{BB962C8B-B14F-4D97-AF65-F5344CB8AC3E}">
        <p14:creationId xmlns:p14="http://schemas.microsoft.com/office/powerpoint/2010/main" val="1563255444"/>
      </p:ext>
    </p:extLst>
  </p:cSld>
  <p:clrMapOvr>
    <a:masterClrMapping/>
  </p:clrMapOvr>
</p:sld>
</file>

<file path=ppt/theme/theme1.xml><?xml version="1.0" encoding="utf-8"?>
<a:theme xmlns:a="http://schemas.openxmlformats.org/drawingml/2006/main" name="ArchwayVTI">
  <a:themeElements>
    <a:clrScheme name="AnalogousFromRegularSeedLeftStep">
      <a:dk1>
        <a:srgbClr val="000000"/>
      </a:dk1>
      <a:lt1>
        <a:srgbClr val="FFFFFF"/>
      </a:lt1>
      <a:dk2>
        <a:srgbClr val="1C2B32"/>
      </a:dk2>
      <a:lt2>
        <a:srgbClr val="F0F3F3"/>
      </a:lt2>
      <a:accent1>
        <a:srgbClr val="C34D58"/>
      </a:accent1>
      <a:accent2>
        <a:srgbClr val="B13B78"/>
      </a:accent2>
      <a:accent3>
        <a:srgbClr val="C34DBB"/>
      </a:accent3>
      <a:accent4>
        <a:srgbClr val="883BB1"/>
      </a:accent4>
      <a:accent5>
        <a:srgbClr val="694DC3"/>
      </a:accent5>
      <a:accent6>
        <a:srgbClr val="3F54B3"/>
      </a:accent6>
      <a:hlink>
        <a:srgbClr val="339B91"/>
      </a:hlink>
      <a:folHlink>
        <a:srgbClr val="7F7F7F"/>
      </a:folHlink>
    </a:clrScheme>
    <a:fontScheme name="Archway">
      <a:majorFont>
        <a:latin typeface="Felix Titling"/>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wayVTI" id="{309F1D27-9968-4F93-BA7C-3666A757FD2E}" vid="{76D8E8FD-8787-4E56-A14A-C28BF58ABEEE}"/>
    </a:ext>
  </a:extLst>
</a:theme>
</file>

<file path=docProps/app.xml><?xml version="1.0" encoding="utf-8"?>
<Properties xmlns="http://schemas.openxmlformats.org/officeDocument/2006/extended-properties" xmlns:vt="http://schemas.openxmlformats.org/officeDocument/2006/docPropsVTypes">
  <TotalTime>639</TotalTime>
  <Words>1233</Words>
  <Application>Microsoft Macintosh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Felix Titling</vt:lpstr>
      <vt:lpstr>Goudy Old Style</vt:lpstr>
      <vt:lpstr>Söhne</vt:lpstr>
      <vt:lpstr>Söhne Mono</vt:lpstr>
      <vt:lpstr>Times New Roman</vt:lpstr>
      <vt:lpstr>ArchwayVTI</vt:lpstr>
      <vt:lpstr>A User-Friendly Music Player using JFRAMES</vt:lpstr>
      <vt:lpstr>INTRODUCTION</vt:lpstr>
      <vt:lpstr>Proposed techniques</vt:lpstr>
      <vt:lpstr>Jplay components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player  using jframes</dc:title>
  <dc:creator>Farzan</dc:creator>
  <cp:lastModifiedBy>Farzan</cp:lastModifiedBy>
  <cp:revision>1</cp:revision>
  <dcterms:created xsi:type="dcterms:W3CDTF">2023-04-21T20:07:36Z</dcterms:created>
  <dcterms:modified xsi:type="dcterms:W3CDTF">2023-04-24T07:22:12Z</dcterms:modified>
</cp:coreProperties>
</file>