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f31737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f31737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f31737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f31737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f31737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f31737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f31737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f31737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f31737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f31737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f31737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f31737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Summarization Using GAN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Anshul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Kumar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Trivikram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6525"/>
            <a:ext cx="85206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, we wil develop and train a Generative Adversial Network model  for automatically summarizing text in a way that's more like a human summary.  Instead of just copying sentences from the original text, the goal is to create a new, shorter version that captures the main ideas using different words.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</a:t>
            </a:r>
            <a:r>
              <a:rPr lang="en"/>
              <a:t> Process: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this as a game. There are two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Generator (G): This one is like a creative writer. It takes the full text as input and tries to generate a good summary.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Discriminator (D): This one is like a critic. It reads both the original summary written by a human (ground truth) and the summary generated by G. Its job is to guess which one is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models are trained together. G keeps trying to improve its summaries to fool D, while D keeps getting better at spotting the fake ones. This competition helps G learn to create summaries that are indistinguishable from human-written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CNN/ Daily mail news articles as well as their summaries.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Abstractive and easier to read summaries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Plan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, Train and Evaluate our GAN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Generator (G): This model will take the original text document as input and generate a summary. Here are some options: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Seq2Seq with Attention: This is a popular architecture for text summarization tasks. It uses an encoder-decoder structure. The encoder reads the entire document and encodes it into a fixed-size vector. The decoder then uses attention to selectively focus on relevant parts of the encoded representation while generating the summary words one by 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Discriminator (D): This model will take a candidate summary (either generated by G or a human-written one) as input and try to classify it as real (human-written) or fake (generated by G). It can be a similar architecture to the encoder in the Generator, but with an additional output layer for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Loss Function: Define loss functions for both the Generator and the Discriminator. Here's a breakdown: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Generator Loss: This loss encourages the Generator to create summaries that are indistinguishable from human-written ones. It can be a combination of: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Adversarial Loss: Measures how well G fools the Discriminator into believing its summaries are real.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Reconstruction Loss: Measures how well the generated summary captures the meaning of the original document (optional).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Discriminator Loss: This loss encourages the Discriminator to accurately distinguish real summaries from fake ones. It can be a binary cross-entropy loss.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Loop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Generator and Discriminator in an iterative process: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 the Discriminator: Show the Discriminator real summaries and summaries generated by G. Train it to distinguish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 the Generator: Train the Generator with the goal of fooling the Discriminator. Use the Discriminator's feedback (adversarial loss) to improve its summaries.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