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>
        <p:guide pos="3840"/>
        <p:guide pos="39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DB2E-D7FE-46FA-9C4F-6BEF60F9B0C3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0B2A-44B4-440C-B140-B742EF43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2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DB2E-D7FE-46FA-9C4F-6BEF60F9B0C3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0B2A-44B4-440C-B140-B742EF43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5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DB2E-D7FE-46FA-9C4F-6BEF60F9B0C3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0B2A-44B4-440C-B140-B742EF43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4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DB2E-D7FE-46FA-9C4F-6BEF60F9B0C3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0B2A-44B4-440C-B140-B742EF43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3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DB2E-D7FE-46FA-9C4F-6BEF60F9B0C3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0B2A-44B4-440C-B140-B742EF43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8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DB2E-D7FE-46FA-9C4F-6BEF60F9B0C3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0B2A-44B4-440C-B140-B742EF43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DB2E-D7FE-46FA-9C4F-6BEF60F9B0C3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0B2A-44B4-440C-B140-B742EF43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5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DB2E-D7FE-46FA-9C4F-6BEF60F9B0C3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0B2A-44B4-440C-B140-B742EF43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5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DB2E-D7FE-46FA-9C4F-6BEF60F9B0C3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0B2A-44B4-440C-B140-B742EF43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DB2E-D7FE-46FA-9C4F-6BEF60F9B0C3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0B2A-44B4-440C-B140-B742EF43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5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DB2E-D7FE-46FA-9C4F-6BEF60F9B0C3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0B2A-44B4-440C-B140-B742EF43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1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FDB2E-D7FE-46FA-9C4F-6BEF60F9B0C3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B0B2A-44B4-440C-B140-B742EF43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15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28" Type="http://schemas.openxmlformats.org/officeDocument/2006/relationships/tags" Target="../tags/tag128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26" Type="http://schemas.openxmlformats.org/officeDocument/2006/relationships/tags" Target="../tags/tag26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OTLSHAPE_T_cef4db40306044baad245d70b1dd7af1_HorizontalConnector1"/>
          <p:cNvCxnSpPr/>
          <p:nvPr>
            <p:custDataLst>
              <p:tags r:id="rId2"/>
            </p:custDataLst>
          </p:nvPr>
        </p:nvCxnSpPr>
        <p:spPr>
          <a:xfrm flipH="1">
            <a:off x="972003" y="5668881"/>
            <a:ext cx="9440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OTLSHAPE_T_0a92e9aca57e46f4a9ce4b3fff553f78_HorizontalConnector1"/>
          <p:cNvCxnSpPr/>
          <p:nvPr>
            <p:custDataLst>
              <p:tags r:id="rId3"/>
            </p:custDataLst>
          </p:nvPr>
        </p:nvCxnSpPr>
        <p:spPr>
          <a:xfrm>
            <a:off x="1100272" y="5295332"/>
            <a:ext cx="999186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OTLSHAPE_T_295654adc2504effbc3c07616ba30248_HorizontalConnector1"/>
          <p:cNvCxnSpPr/>
          <p:nvPr>
            <p:custDataLst>
              <p:tags r:id="rId4"/>
            </p:custDataLst>
          </p:nvPr>
        </p:nvCxnSpPr>
        <p:spPr>
          <a:xfrm>
            <a:off x="570217" y="4975207"/>
            <a:ext cx="669267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OTLSHAPE_T_1ed39fafea594c98a827fed421d5e964_HorizontalConnector1"/>
          <p:cNvCxnSpPr/>
          <p:nvPr>
            <p:custDataLst>
              <p:tags r:id="rId5"/>
            </p:custDataLst>
          </p:nvPr>
        </p:nvCxnSpPr>
        <p:spPr>
          <a:xfrm>
            <a:off x="565179" y="4708507"/>
            <a:ext cx="471471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OTLSHAPE_T_e5228e842ca74cf5a497640b8115dfb3_HorizontalConnector1"/>
          <p:cNvCxnSpPr/>
          <p:nvPr>
            <p:custDataLst>
              <p:tags r:id="rId6"/>
            </p:custDataLst>
          </p:nvPr>
        </p:nvCxnSpPr>
        <p:spPr>
          <a:xfrm>
            <a:off x="1443892" y="4441807"/>
            <a:ext cx="438303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OTLSHAPE_T_5e148aed627247268f806f2bf95f246a_HorizontalConnector1"/>
          <p:cNvCxnSpPr/>
          <p:nvPr>
            <p:custDataLst>
              <p:tags r:id="rId7"/>
            </p:custDataLst>
          </p:nvPr>
        </p:nvCxnSpPr>
        <p:spPr>
          <a:xfrm>
            <a:off x="1198867" y="4175107"/>
            <a:ext cx="408103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OTLSHAPE_T_2ae218632596451fabb87d96b300a05d_HorizontalConnector1"/>
          <p:cNvCxnSpPr/>
          <p:nvPr>
            <p:custDataLst>
              <p:tags r:id="rId8"/>
            </p:custDataLst>
          </p:nvPr>
        </p:nvCxnSpPr>
        <p:spPr>
          <a:xfrm>
            <a:off x="1223251" y="3908407"/>
            <a:ext cx="391988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OTLSHAPE_T_b7f314d5137a418b9a72686528b4301a_HorizontalConnector1"/>
          <p:cNvCxnSpPr/>
          <p:nvPr>
            <p:custDataLst>
              <p:tags r:id="rId9"/>
            </p:custDataLst>
          </p:nvPr>
        </p:nvCxnSpPr>
        <p:spPr>
          <a:xfrm>
            <a:off x="555231" y="3641707"/>
            <a:ext cx="458790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OTLSHAPE_T_91b2449b336e41a7839022013494acf1_HorizontalConnector1"/>
          <p:cNvCxnSpPr/>
          <p:nvPr>
            <p:custDataLst>
              <p:tags r:id="rId10"/>
            </p:custDataLst>
          </p:nvPr>
        </p:nvCxnSpPr>
        <p:spPr>
          <a:xfrm>
            <a:off x="766813" y="3375007"/>
            <a:ext cx="355577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OTLSHAPE_T_8efcc1c93bce429fb44d61ae2caceeb8_HorizontalConnector1"/>
          <p:cNvCxnSpPr/>
          <p:nvPr>
            <p:custDataLst>
              <p:tags r:id="rId11"/>
            </p:custDataLst>
          </p:nvPr>
        </p:nvCxnSpPr>
        <p:spPr>
          <a:xfrm>
            <a:off x="1435129" y="3108307"/>
            <a:ext cx="227204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OTLSHAPE_T_f8b37fbede1244889ec06046747f106f_HorizontalConnector1"/>
          <p:cNvCxnSpPr/>
          <p:nvPr>
            <p:custDataLst>
              <p:tags r:id="rId12"/>
            </p:custDataLst>
          </p:nvPr>
        </p:nvCxnSpPr>
        <p:spPr>
          <a:xfrm>
            <a:off x="1206317" y="2841607"/>
            <a:ext cx="174868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OTLSHAPE_T_74a1056a221f44dfa1cbeb5e88ebf74b_HorizontalConnector1"/>
          <p:cNvCxnSpPr/>
          <p:nvPr>
            <p:custDataLst>
              <p:tags r:id="rId13"/>
            </p:custDataLst>
          </p:nvPr>
        </p:nvCxnSpPr>
        <p:spPr>
          <a:xfrm>
            <a:off x="639516" y="2308207"/>
            <a:ext cx="33248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OTLSHAPE_TB_00000000000000000000000000000000_LeftEndCaps"/>
          <p:cNvSpPr txBox="1"/>
          <p:nvPr>
            <p:custDataLst>
              <p:tags r:id="rId14"/>
            </p:custDataLst>
          </p:nvPr>
        </p:nvSpPr>
        <p:spPr>
          <a:xfrm>
            <a:off x="356137" y="1360321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chemeClr val="accent2"/>
                </a:solidFill>
                <a:latin typeface="Calibri" panose="020F0502020204030204" pitchFamily="34" charset="0"/>
              </a:rPr>
              <a:t>2018</a:t>
            </a:r>
            <a:endParaRPr lang="en-US" b="1" spc="-38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81" name="OTLSHAPE_TB_00000000000000000000000000000000_RightEndCaps"/>
          <p:cNvSpPr txBox="1"/>
          <p:nvPr>
            <p:custDataLst>
              <p:tags r:id="rId15"/>
            </p:custDataLst>
          </p:nvPr>
        </p:nvSpPr>
        <p:spPr>
          <a:xfrm>
            <a:off x="11449671" y="1360321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  <a:endParaRPr lang="en-US" b="1" spc="-38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82" name="OTLSHAPE_TB_00000000000000000000000000000000_ScaleContainer"/>
          <p:cNvSpPr/>
          <p:nvPr>
            <p:custDataLst>
              <p:tags r:id="rId16"/>
            </p:custDataLst>
          </p:nvPr>
        </p:nvSpPr>
        <p:spPr>
          <a:xfrm>
            <a:off x="972002" y="1309352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TLSHAPE_TB_00000000000000000000000000000000_ElapsedTime"/>
          <p:cNvSpPr/>
          <p:nvPr>
            <p:custDataLst>
              <p:tags r:id="rId17"/>
            </p:custDataLst>
          </p:nvPr>
        </p:nvSpPr>
        <p:spPr>
          <a:xfrm>
            <a:off x="972002" y="1614152"/>
            <a:ext cx="46863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TLSHAPE_TB_00000000000000000000000000000000_TodayMarkerShape"/>
          <p:cNvSpPr/>
          <p:nvPr>
            <p:custDataLst>
              <p:tags r:id="rId18"/>
            </p:custDataLst>
          </p:nvPr>
        </p:nvSpPr>
        <p:spPr>
          <a:xfrm>
            <a:off x="5601943" y="1690352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TLSHAPE_TB_00000000000000000000000000000000_TodayMarkerText"/>
          <p:cNvSpPr txBox="1"/>
          <p:nvPr>
            <p:custDataLst>
              <p:tags r:id="rId19"/>
            </p:custDataLst>
          </p:nvPr>
        </p:nvSpPr>
        <p:spPr>
          <a:xfrm>
            <a:off x="5476243" y="1817352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86" name="OTLSHAPE_TB_00000000000000000000000000000000_TimescaleInterval1"/>
          <p:cNvSpPr txBox="1"/>
          <p:nvPr>
            <p:custDataLst>
              <p:tags r:id="rId20"/>
            </p:custDataLst>
          </p:nvPr>
        </p:nvSpPr>
        <p:spPr>
          <a:xfrm>
            <a:off x="1035502" y="1406825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87" name="OTLSHAPE_TB_00000000000000000000000000000000_Separator1"/>
          <p:cNvCxnSpPr/>
          <p:nvPr>
            <p:custDataLst>
              <p:tags r:id="rId21"/>
            </p:custDataLst>
          </p:nvPr>
        </p:nvCxnSpPr>
        <p:spPr>
          <a:xfrm>
            <a:off x="3091759" y="1398252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OTLSHAPE_TB_00000000000000000000000000000000_TimescaleInterval2"/>
          <p:cNvSpPr txBox="1"/>
          <p:nvPr>
            <p:custDataLst>
              <p:tags r:id="rId22"/>
            </p:custDataLst>
          </p:nvPr>
        </p:nvSpPr>
        <p:spPr>
          <a:xfrm>
            <a:off x="3155260" y="1406825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89" name="OTLSHAPE_TB_00000000000000000000000000000000_Separator2"/>
          <p:cNvCxnSpPr/>
          <p:nvPr>
            <p:custDataLst>
              <p:tags r:id="rId23"/>
            </p:custDataLst>
          </p:nvPr>
        </p:nvCxnSpPr>
        <p:spPr>
          <a:xfrm>
            <a:off x="5143137" y="1398252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OTLSHAPE_TB_00000000000000000000000000000000_TimescaleInterval3"/>
          <p:cNvSpPr txBox="1"/>
          <p:nvPr>
            <p:custDataLst>
              <p:tags r:id="rId24"/>
            </p:custDataLst>
          </p:nvPr>
        </p:nvSpPr>
        <p:spPr>
          <a:xfrm>
            <a:off x="5206638" y="1406825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1" name="OTLSHAPE_TB_00000000000000000000000000000000_Separator3"/>
          <p:cNvCxnSpPr/>
          <p:nvPr>
            <p:custDataLst>
              <p:tags r:id="rId25"/>
            </p:custDataLst>
          </p:nvPr>
        </p:nvCxnSpPr>
        <p:spPr>
          <a:xfrm>
            <a:off x="7262894" y="1398252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TLSHAPE_TB_00000000000000000000000000000000_TimescaleInterval4"/>
          <p:cNvSpPr txBox="1"/>
          <p:nvPr>
            <p:custDataLst>
              <p:tags r:id="rId26"/>
            </p:custDataLst>
          </p:nvPr>
        </p:nvSpPr>
        <p:spPr>
          <a:xfrm>
            <a:off x="7326395" y="1406825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2019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3" name="OTLSHAPE_TB_00000000000000000000000000000000_Separator4"/>
          <p:cNvCxnSpPr/>
          <p:nvPr>
            <p:custDataLst>
              <p:tags r:id="rId27"/>
            </p:custDataLst>
          </p:nvPr>
        </p:nvCxnSpPr>
        <p:spPr>
          <a:xfrm>
            <a:off x="9382652" y="1398252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OTLSHAPE_TB_00000000000000000000000000000000_TimescaleInterval5"/>
          <p:cNvSpPr txBox="1"/>
          <p:nvPr>
            <p:custDataLst>
              <p:tags r:id="rId28"/>
            </p:custDataLst>
          </p:nvPr>
        </p:nvSpPr>
        <p:spPr>
          <a:xfrm>
            <a:off x="9446153" y="1406825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07" name="OTLSHAPE_T_74a1056a221f44dfa1cbeb5e88ebf74b_Shape"/>
          <p:cNvSpPr/>
          <p:nvPr>
            <p:custDataLst>
              <p:tags r:id="rId29"/>
            </p:custDataLst>
          </p:nvPr>
        </p:nvSpPr>
        <p:spPr>
          <a:xfrm>
            <a:off x="972002" y="2206607"/>
            <a:ext cx="41148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OTLSHAPE_T_74a1056a221f44dfa1cbeb5e88ebf74b_ShapePercentage" hidden="1"/>
          <p:cNvSpPr/>
          <p:nvPr>
            <p:custDataLst>
              <p:tags r:id="rId30"/>
            </p:custDataLst>
          </p:nvPr>
        </p:nvSpPr>
        <p:spPr>
          <a:xfrm>
            <a:off x="933365" y="3945255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OTLSHAPE_T_74a1056a221f44dfa1cbeb5e88ebf74b_Duration" hidden="1"/>
          <p:cNvSpPr txBox="1"/>
          <p:nvPr>
            <p:custDataLst>
              <p:tags r:id="rId31"/>
            </p:custDataLst>
          </p:nvPr>
        </p:nvSpPr>
        <p:spPr>
          <a:xfrm>
            <a:off x="0" y="394525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60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10" name="OTLSHAPE_T_74a1056a221f44dfa1cbeb5e88ebf74b_TextPercentage" hidden="1"/>
          <p:cNvSpPr txBox="1"/>
          <p:nvPr>
            <p:custDataLst>
              <p:tags r:id="rId32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11" name="OTLSHAPE_T_74a1056a221f44dfa1cbeb5e88ebf74b_StartDate" hidden="1"/>
          <p:cNvSpPr txBox="1"/>
          <p:nvPr>
            <p:custDataLst>
              <p:tags r:id="rId33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12" name="OTLSHAPE_T_74a1056a221f44dfa1cbeb5e88ebf74b_EndDate" hidden="1"/>
          <p:cNvSpPr txBox="1"/>
          <p:nvPr>
            <p:custDataLst>
              <p:tags r:id="rId34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13" name="OTLSHAPE_T_74a1056a221f44dfa1cbeb5e88ebf74b_JoinedDate"/>
          <p:cNvSpPr txBox="1"/>
          <p:nvPr>
            <p:custDataLst>
              <p:tags r:id="rId35"/>
            </p:custDataLst>
          </p:nvPr>
        </p:nvSpPr>
        <p:spPr>
          <a:xfrm>
            <a:off x="5125511" y="2230695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10/1/2018 - 11/29/2018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14" name="OTLSHAPE_T_74a1056a221f44dfa1cbeb5e88ebf74b_Title"/>
          <p:cNvSpPr txBox="1"/>
          <p:nvPr>
            <p:custDataLst>
              <p:tags r:id="rId36"/>
            </p:custDataLst>
          </p:nvPr>
        </p:nvSpPr>
        <p:spPr>
          <a:xfrm>
            <a:off x="165637" y="2222948"/>
            <a:ext cx="482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Analysis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15" name="OTLSHAPE_T_d979900266d543a0ac63796a25ee4ea0_Shape"/>
          <p:cNvSpPr/>
          <p:nvPr>
            <p:custDataLst>
              <p:tags r:id="rId37"/>
            </p:custDataLst>
          </p:nvPr>
        </p:nvSpPr>
        <p:spPr>
          <a:xfrm>
            <a:off x="972002" y="2473307"/>
            <a:ext cx="20574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TLSHAPE_T_d979900266d543a0ac63796a25ee4ea0_ShapePercentage" hidden="1"/>
          <p:cNvSpPr/>
          <p:nvPr>
            <p:custDataLst>
              <p:tags r:id="rId38"/>
            </p:custDataLst>
          </p:nvPr>
        </p:nvSpPr>
        <p:spPr>
          <a:xfrm>
            <a:off x="933365" y="4211955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TLSHAPE_T_d979900266d543a0ac63796a25ee4ea0_Duration" hidden="1"/>
          <p:cNvSpPr txBox="1"/>
          <p:nvPr>
            <p:custDataLst>
              <p:tags r:id="rId39"/>
            </p:custDataLst>
          </p:nvPr>
        </p:nvSpPr>
        <p:spPr>
          <a:xfrm>
            <a:off x="0" y="421195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30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18" name="OTLSHAPE_T_d979900266d543a0ac63796a25ee4ea0_TextPercentage" hidden="1"/>
          <p:cNvSpPr txBox="1"/>
          <p:nvPr>
            <p:custDataLst>
              <p:tags r:id="rId40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19" name="OTLSHAPE_T_d979900266d543a0ac63796a25ee4ea0_StartDate" hidden="1"/>
          <p:cNvSpPr txBox="1"/>
          <p:nvPr>
            <p:custDataLst>
              <p:tags r:id="rId41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20" name="OTLSHAPE_T_d979900266d543a0ac63796a25ee4ea0_EndDate" hidden="1"/>
          <p:cNvSpPr txBox="1"/>
          <p:nvPr>
            <p:custDataLst>
              <p:tags r:id="rId42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21" name="OTLSHAPE_T_d979900266d543a0ac63796a25ee4ea0_JoinedDate"/>
          <p:cNvSpPr txBox="1"/>
          <p:nvPr>
            <p:custDataLst>
              <p:tags r:id="rId43"/>
            </p:custDataLst>
          </p:nvPr>
        </p:nvSpPr>
        <p:spPr>
          <a:xfrm>
            <a:off x="3074133" y="2497395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10/1/2018 - 10/30/2018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22" name="OTLSHAPE_T_d979900266d543a0ac63796a25ee4ea0_Title"/>
          <p:cNvSpPr txBox="1"/>
          <p:nvPr>
            <p:custDataLst>
              <p:tags r:id="rId44"/>
            </p:custDataLst>
          </p:nvPr>
        </p:nvSpPr>
        <p:spPr>
          <a:xfrm>
            <a:off x="165637" y="2489648"/>
            <a:ext cx="850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   Investigation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23" name="OTLSHAPE_T_f8b37fbede1244889ec06046747f106f_Shape"/>
          <p:cNvSpPr/>
          <p:nvPr>
            <p:custDataLst>
              <p:tags r:id="rId45"/>
            </p:custDataLst>
          </p:nvPr>
        </p:nvSpPr>
        <p:spPr>
          <a:xfrm>
            <a:off x="2955001" y="2740007"/>
            <a:ext cx="8255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OTLSHAPE_T_f8b37fbede1244889ec06046747f106f_ShapePercentage" hidden="1"/>
          <p:cNvSpPr/>
          <p:nvPr>
            <p:custDataLst>
              <p:tags r:id="rId46"/>
            </p:custDataLst>
          </p:nvPr>
        </p:nvSpPr>
        <p:spPr>
          <a:xfrm>
            <a:off x="2916364" y="4478655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OTLSHAPE_T_f8b37fbede1244889ec06046747f106f_Duration" hidden="1"/>
          <p:cNvSpPr txBox="1"/>
          <p:nvPr>
            <p:custDataLst>
              <p:tags r:id="rId47"/>
            </p:custDataLst>
          </p:nvPr>
        </p:nvSpPr>
        <p:spPr>
          <a:xfrm>
            <a:off x="0" y="447865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12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26" name="OTLSHAPE_T_f8b37fbede1244889ec06046747f106f_TextPercentage" hidden="1"/>
          <p:cNvSpPr txBox="1"/>
          <p:nvPr>
            <p:custDataLst>
              <p:tags r:id="rId48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27" name="OTLSHAPE_T_f8b37fbede1244889ec06046747f106f_StartDate" hidden="1"/>
          <p:cNvSpPr txBox="1"/>
          <p:nvPr>
            <p:custDataLst>
              <p:tags r:id="rId49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28" name="OTLSHAPE_T_f8b37fbede1244889ec06046747f106f_EndDate" hidden="1"/>
          <p:cNvSpPr txBox="1"/>
          <p:nvPr>
            <p:custDataLst>
              <p:tags r:id="rId50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29" name="OTLSHAPE_T_f8b37fbede1244889ec06046747f106f_JoinedDate"/>
          <p:cNvSpPr txBox="1"/>
          <p:nvPr>
            <p:custDataLst>
              <p:tags r:id="rId51"/>
            </p:custDataLst>
          </p:nvPr>
        </p:nvSpPr>
        <p:spPr>
          <a:xfrm>
            <a:off x="3826305" y="2764095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10/30/2018 - 11/10/2018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30" name="OTLSHAPE_T_f8b37fbede1244889ec06046747f106f_Title"/>
          <p:cNvSpPr txBox="1"/>
          <p:nvPr>
            <p:custDataLst>
              <p:tags r:id="rId52"/>
            </p:custDataLst>
          </p:nvPr>
        </p:nvSpPr>
        <p:spPr>
          <a:xfrm>
            <a:off x="165637" y="2756348"/>
            <a:ext cx="1041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   Feasibility Study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31" name="OTLSHAPE_T_8efcc1c93bce429fb44d61ae2caceeb8_Shape"/>
          <p:cNvSpPr/>
          <p:nvPr>
            <p:custDataLst>
              <p:tags r:id="rId53"/>
            </p:custDataLst>
          </p:nvPr>
        </p:nvSpPr>
        <p:spPr>
          <a:xfrm>
            <a:off x="3707173" y="3006707"/>
            <a:ext cx="6858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TLSHAPE_T_8efcc1c93bce429fb44d61ae2caceeb8_ShapePercentage" hidden="1"/>
          <p:cNvSpPr/>
          <p:nvPr>
            <p:custDataLst>
              <p:tags r:id="rId54"/>
            </p:custDataLst>
          </p:nvPr>
        </p:nvSpPr>
        <p:spPr>
          <a:xfrm>
            <a:off x="3668536" y="4745355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TLSHAPE_T_8efcc1c93bce429fb44d61ae2caceeb8_Duration" hidden="1"/>
          <p:cNvSpPr txBox="1"/>
          <p:nvPr>
            <p:custDataLst>
              <p:tags r:id="rId55"/>
            </p:custDataLst>
          </p:nvPr>
        </p:nvSpPr>
        <p:spPr>
          <a:xfrm>
            <a:off x="0" y="474535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10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34" name="OTLSHAPE_T_8efcc1c93bce429fb44d61ae2caceeb8_TextPercentage" hidden="1"/>
          <p:cNvSpPr txBox="1"/>
          <p:nvPr>
            <p:custDataLst>
              <p:tags r:id="rId56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35" name="OTLSHAPE_T_8efcc1c93bce429fb44d61ae2caceeb8_StartDate" hidden="1"/>
          <p:cNvSpPr txBox="1"/>
          <p:nvPr>
            <p:custDataLst>
              <p:tags r:id="rId57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36" name="OTLSHAPE_T_8efcc1c93bce429fb44d61ae2caceeb8_EndDate" hidden="1"/>
          <p:cNvSpPr txBox="1"/>
          <p:nvPr>
            <p:custDataLst>
              <p:tags r:id="rId58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37" name="OTLSHAPE_T_8efcc1c93bce429fb44d61ae2caceeb8_JoinedDate"/>
          <p:cNvSpPr txBox="1"/>
          <p:nvPr>
            <p:custDataLst>
              <p:tags r:id="rId59"/>
            </p:custDataLst>
          </p:nvPr>
        </p:nvSpPr>
        <p:spPr>
          <a:xfrm>
            <a:off x="4441719" y="3030795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11/10/2018 - 11/19/2018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38" name="OTLSHAPE_T_8efcc1c93bce429fb44d61ae2caceeb8_Title"/>
          <p:cNvSpPr txBox="1"/>
          <p:nvPr>
            <p:custDataLst>
              <p:tags r:id="rId60"/>
            </p:custDataLst>
          </p:nvPr>
        </p:nvSpPr>
        <p:spPr>
          <a:xfrm>
            <a:off x="165637" y="3023048"/>
            <a:ext cx="1270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   Cost-Beniiit Analysis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39" name="OTLSHAPE_T_91b2449b336e41a7839022013494acf1_Shape"/>
          <p:cNvSpPr/>
          <p:nvPr>
            <p:custDataLst>
              <p:tags r:id="rId61"/>
            </p:custDataLst>
          </p:nvPr>
        </p:nvSpPr>
        <p:spPr>
          <a:xfrm>
            <a:off x="4322587" y="3273407"/>
            <a:ext cx="5588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TLSHAPE_T_91b2449b336e41a7839022013494acf1_ShapePercentage" hidden="1"/>
          <p:cNvSpPr/>
          <p:nvPr>
            <p:custDataLst>
              <p:tags r:id="rId62"/>
            </p:custDataLst>
          </p:nvPr>
        </p:nvSpPr>
        <p:spPr>
          <a:xfrm>
            <a:off x="4283950" y="5012055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TLSHAPE_T_91b2449b336e41a7839022013494acf1_Duration" hidden="1"/>
          <p:cNvSpPr txBox="1"/>
          <p:nvPr>
            <p:custDataLst>
              <p:tags r:id="rId63"/>
            </p:custDataLst>
          </p:nvPr>
        </p:nvSpPr>
        <p:spPr>
          <a:xfrm>
            <a:off x="0" y="501205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8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42" name="OTLSHAPE_T_91b2449b336e41a7839022013494acf1_TextPercentage" hidden="1"/>
          <p:cNvSpPr txBox="1"/>
          <p:nvPr>
            <p:custDataLst>
              <p:tags r:id="rId64"/>
            </p:custDataLst>
          </p:nvPr>
        </p:nvSpPr>
        <p:spPr>
          <a:xfrm>
            <a:off x="0" y="5167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43" name="OTLSHAPE_T_91b2449b336e41a7839022013494acf1_StartDate" hidden="1"/>
          <p:cNvSpPr txBox="1"/>
          <p:nvPr>
            <p:custDataLst>
              <p:tags r:id="rId65"/>
            </p:custDataLst>
          </p:nvPr>
        </p:nvSpPr>
        <p:spPr>
          <a:xfrm>
            <a:off x="0" y="5167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44" name="OTLSHAPE_T_91b2449b336e41a7839022013494acf1_EndDate" hidden="1"/>
          <p:cNvSpPr txBox="1"/>
          <p:nvPr>
            <p:custDataLst>
              <p:tags r:id="rId66"/>
            </p:custDataLst>
          </p:nvPr>
        </p:nvSpPr>
        <p:spPr>
          <a:xfrm>
            <a:off x="0" y="5167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45" name="OTLSHAPE_T_91b2449b336e41a7839022013494acf1_JoinedDate"/>
          <p:cNvSpPr txBox="1"/>
          <p:nvPr>
            <p:custDataLst>
              <p:tags r:id="rId67"/>
            </p:custDataLst>
          </p:nvPr>
        </p:nvSpPr>
        <p:spPr>
          <a:xfrm>
            <a:off x="4920374" y="3297495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11/19/2018 - 11/26/2018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46" name="OTLSHAPE_T_91b2449b336e41a7839022013494acf1_Title"/>
          <p:cNvSpPr txBox="1"/>
          <p:nvPr>
            <p:custDataLst>
              <p:tags r:id="rId68"/>
            </p:custDataLst>
          </p:nvPr>
        </p:nvSpPr>
        <p:spPr>
          <a:xfrm>
            <a:off x="165637" y="3289748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   Proposal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7" name="OTLSHAPE_T_b7f314d5137a418b9a72686528b4301a_Shape"/>
          <p:cNvSpPr/>
          <p:nvPr>
            <p:custDataLst>
              <p:tags r:id="rId69"/>
            </p:custDataLst>
          </p:nvPr>
        </p:nvSpPr>
        <p:spPr>
          <a:xfrm>
            <a:off x="5143138" y="3540107"/>
            <a:ext cx="13716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TLSHAPE_T_b7f314d5137a418b9a72686528b4301a_ShapePercentage" hidden="1"/>
          <p:cNvSpPr/>
          <p:nvPr>
            <p:custDataLst>
              <p:tags r:id="rId70"/>
            </p:custDataLst>
          </p:nvPr>
        </p:nvSpPr>
        <p:spPr>
          <a:xfrm>
            <a:off x="5104501" y="5278755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OTLSHAPE_T_b7f314d5137a418b9a72686528b4301a_Duration" hidden="1"/>
          <p:cNvSpPr txBox="1"/>
          <p:nvPr>
            <p:custDataLst>
              <p:tags r:id="rId71"/>
            </p:custDataLst>
          </p:nvPr>
        </p:nvSpPr>
        <p:spPr>
          <a:xfrm>
            <a:off x="0" y="527875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20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50" name="OTLSHAPE_T_b7f314d5137a418b9a72686528b4301a_TextPercentage" hidden="1"/>
          <p:cNvSpPr txBox="1"/>
          <p:nvPr>
            <p:custDataLst>
              <p:tags r:id="rId72"/>
            </p:custDataLst>
          </p:nvPr>
        </p:nvSpPr>
        <p:spPr>
          <a:xfrm>
            <a:off x="0" y="54337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51" name="OTLSHAPE_T_b7f314d5137a418b9a72686528b4301a_StartDate" hidden="1"/>
          <p:cNvSpPr txBox="1"/>
          <p:nvPr>
            <p:custDataLst>
              <p:tags r:id="rId73"/>
            </p:custDataLst>
          </p:nvPr>
        </p:nvSpPr>
        <p:spPr>
          <a:xfrm>
            <a:off x="0" y="54337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52" name="OTLSHAPE_T_b7f314d5137a418b9a72686528b4301a_EndDate" hidden="1"/>
          <p:cNvSpPr txBox="1"/>
          <p:nvPr>
            <p:custDataLst>
              <p:tags r:id="rId74"/>
            </p:custDataLst>
          </p:nvPr>
        </p:nvSpPr>
        <p:spPr>
          <a:xfrm>
            <a:off x="0" y="54337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53" name="OTLSHAPE_T_b7f314d5137a418b9a72686528b4301a_JoinedDate"/>
          <p:cNvSpPr txBox="1"/>
          <p:nvPr>
            <p:custDataLst>
              <p:tags r:id="rId75"/>
            </p:custDataLst>
          </p:nvPr>
        </p:nvSpPr>
        <p:spPr>
          <a:xfrm>
            <a:off x="6561476" y="3564195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12/1/2018 - 12/20/2018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54" name="OTLSHAPE_T_b7f314d5137a418b9a72686528b4301a_Title"/>
          <p:cNvSpPr txBox="1"/>
          <p:nvPr>
            <p:custDataLst>
              <p:tags r:id="rId76"/>
            </p:custDataLst>
          </p:nvPr>
        </p:nvSpPr>
        <p:spPr>
          <a:xfrm>
            <a:off x="165637" y="3556448"/>
            <a:ext cx="393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Design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55" name="OTLSHAPE_T_2ae218632596451fabb87d96b300a05d_Shape"/>
          <p:cNvSpPr/>
          <p:nvPr>
            <p:custDataLst>
              <p:tags r:id="rId77"/>
            </p:custDataLst>
          </p:nvPr>
        </p:nvSpPr>
        <p:spPr>
          <a:xfrm>
            <a:off x="5143138" y="3806807"/>
            <a:ext cx="5588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OTLSHAPE_T_2ae218632596451fabb87d96b300a05d_ShapePercentage" hidden="1"/>
          <p:cNvSpPr/>
          <p:nvPr>
            <p:custDataLst>
              <p:tags r:id="rId78"/>
            </p:custDataLst>
          </p:nvPr>
        </p:nvSpPr>
        <p:spPr>
          <a:xfrm>
            <a:off x="5104501" y="5545455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TLSHAPE_T_2ae218632596451fabb87d96b300a05d_Duration" hidden="1"/>
          <p:cNvSpPr txBox="1"/>
          <p:nvPr>
            <p:custDataLst>
              <p:tags r:id="rId79"/>
            </p:custDataLst>
          </p:nvPr>
        </p:nvSpPr>
        <p:spPr>
          <a:xfrm>
            <a:off x="0" y="554545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8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58" name="OTLSHAPE_T_2ae218632596451fabb87d96b300a05d_TextPercentage" hidden="1"/>
          <p:cNvSpPr txBox="1"/>
          <p:nvPr>
            <p:custDataLst>
              <p:tags r:id="rId80"/>
            </p:custDataLst>
          </p:nvPr>
        </p:nvSpPr>
        <p:spPr>
          <a:xfrm>
            <a:off x="0" y="57004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59" name="OTLSHAPE_T_2ae218632596451fabb87d96b300a05d_StartDate" hidden="1"/>
          <p:cNvSpPr txBox="1"/>
          <p:nvPr>
            <p:custDataLst>
              <p:tags r:id="rId81"/>
            </p:custDataLst>
          </p:nvPr>
        </p:nvSpPr>
        <p:spPr>
          <a:xfrm>
            <a:off x="0" y="57004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60" name="OTLSHAPE_T_2ae218632596451fabb87d96b300a05d_EndDate" hidden="1"/>
          <p:cNvSpPr txBox="1"/>
          <p:nvPr>
            <p:custDataLst>
              <p:tags r:id="rId82"/>
            </p:custDataLst>
          </p:nvPr>
        </p:nvSpPr>
        <p:spPr>
          <a:xfrm>
            <a:off x="0" y="57004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61" name="OTLSHAPE_T_2ae218632596451fabb87d96b300a05d_JoinedDate"/>
          <p:cNvSpPr txBox="1"/>
          <p:nvPr>
            <p:custDataLst>
              <p:tags r:id="rId83"/>
            </p:custDataLst>
          </p:nvPr>
        </p:nvSpPr>
        <p:spPr>
          <a:xfrm>
            <a:off x="5740925" y="3830895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12/1/2018 - 12/8/2018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62" name="OTLSHAPE_T_2ae218632596451fabb87d96b300a05d_Title"/>
          <p:cNvSpPr txBox="1"/>
          <p:nvPr>
            <p:custDataLst>
              <p:tags r:id="rId84"/>
            </p:custDataLst>
          </p:nvPr>
        </p:nvSpPr>
        <p:spPr>
          <a:xfrm>
            <a:off x="165637" y="3823148"/>
            <a:ext cx="1066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   Database Design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63" name="OTLSHAPE_T_5e148aed627247268f806f2bf95f246a_Shape"/>
          <p:cNvSpPr/>
          <p:nvPr>
            <p:custDataLst>
              <p:tags r:id="rId85"/>
            </p:custDataLst>
          </p:nvPr>
        </p:nvSpPr>
        <p:spPr>
          <a:xfrm>
            <a:off x="5279897" y="4073507"/>
            <a:ext cx="6223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TLSHAPE_T_5e148aed627247268f806f2bf95f246a_ShapePercentage" hidden="1"/>
          <p:cNvSpPr/>
          <p:nvPr>
            <p:custDataLst>
              <p:tags r:id="rId86"/>
            </p:custDataLst>
          </p:nvPr>
        </p:nvSpPr>
        <p:spPr>
          <a:xfrm>
            <a:off x="5241260" y="5812155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TLSHAPE_T_5e148aed627247268f806f2bf95f246a_Duration" hidden="1"/>
          <p:cNvSpPr txBox="1"/>
          <p:nvPr>
            <p:custDataLst>
              <p:tags r:id="rId87"/>
            </p:custDataLst>
          </p:nvPr>
        </p:nvSpPr>
        <p:spPr>
          <a:xfrm>
            <a:off x="0" y="581215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9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66" name="OTLSHAPE_T_5e148aed627247268f806f2bf95f246a_TextPercentage" hidden="1"/>
          <p:cNvSpPr txBox="1"/>
          <p:nvPr>
            <p:custDataLst>
              <p:tags r:id="rId88"/>
            </p:custDataLst>
          </p:nvPr>
        </p:nvSpPr>
        <p:spPr>
          <a:xfrm>
            <a:off x="0" y="59671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67" name="OTLSHAPE_T_5e148aed627247268f806f2bf95f246a_StartDate" hidden="1"/>
          <p:cNvSpPr txBox="1"/>
          <p:nvPr>
            <p:custDataLst>
              <p:tags r:id="rId89"/>
            </p:custDataLst>
          </p:nvPr>
        </p:nvSpPr>
        <p:spPr>
          <a:xfrm>
            <a:off x="0" y="59671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68" name="OTLSHAPE_T_5e148aed627247268f806f2bf95f246a_EndDate" hidden="1"/>
          <p:cNvSpPr txBox="1"/>
          <p:nvPr>
            <p:custDataLst>
              <p:tags r:id="rId90"/>
            </p:custDataLst>
          </p:nvPr>
        </p:nvSpPr>
        <p:spPr>
          <a:xfrm>
            <a:off x="0" y="59671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69" name="OTLSHAPE_T_5e148aed627247268f806f2bf95f246a_JoinedDate"/>
          <p:cNvSpPr txBox="1"/>
          <p:nvPr>
            <p:custDataLst>
              <p:tags r:id="rId91"/>
            </p:custDataLst>
          </p:nvPr>
        </p:nvSpPr>
        <p:spPr>
          <a:xfrm>
            <a:off x="5946062" y="4097595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12/3/2018 - 12/11/2018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70" name="OTLSHAPE_T_5e148aed627247268f806f2bf95f246a_Title"/>
          <p:cNvSpPr txBox="1"/>
          <p:nvPr>
            <p:custDataLst>
              <p:tags r:id="rId92"/>
            </p:custDataLst>
          </p:nvPr>
        </p:nvSpPr>
        <p:spPr>
          <a:xfrm>
            <a:off x="165637" y="4089848"/>
            <a:ext cx="1041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   Interface Design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71" name="OTLSHAPE_T_e5228e842ca74cf5a497640b8115dfb3_Shape"/>
          <p:cNvSpPr/>
          <p:nvPr>
            <p:custDataLst>
              <p:tags r:id="rId93"/>
            </p:custDataLst>
          </p:nvPr>
        </p:nvSpPr>
        <p:spPr>
          <a:xfrm>
            <a:off x="5826931" y="4340207"/>
            <a:ext cx="2159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TLSHAPE_T_e5228e842ca74cf5a497640b8115dfb3_ShapePercentage" hidden="1"/>
          <p:cNvSpPr/>
          <p:nvPr>
            <p:custDataLst>
              <p:tags r:id="rId94"/>
            </p:custDataLst>
          </p:nvPr>
        </p:nvSpPr>
        <p:spPr>
          <a:xfrm>
            <a:off x="5788294" y="6078855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TLSHAPE_T_e5228e842ca74cf5a497640b8115dfb3_Duration" hidden="1"/>
          <p:cNvSpPr txBox="1"/>
          <p:nvPr>
            <p:custDataLst>
              <p:tags r:id="rId95"/>
            </p:custDataLst>
          </p:nvPr>
        </p:nvSpPr>
        <p:spPr>
          <a:xfrm>
            <a:off x="0" y="607885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74" name="OTLSHAPE_T_e5228e842ca74cf5a497640b8115dfb3_TextPercentage" hidden="1"/>
          <p:cNvSpPr txBox="1"/>
          <p:nvPr>
            <p:custDataLst>
              <p:tags r:id="rId96"/>
            </p:custDataLst>
          </p:nvPr>
        </p:nvSpPr>
        <p:spPr>
          <a:xfrm>
            <a:off x="0" y="62338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75" name="OTLSHAPE_T_e5228e842ca74cf5a497640b8115dfb3_StartDate" hidden="1"/>
          <p:cNvSpPr txBox="1"/>
          <p:nvPr>
            <p:custDataLst>
              <p:tags r:id="rId97"/>
            </p:custDataLst>
          </p:nvPr>
        </p:nvSpPr>
        <p:spPr>
          <a:xfrm>
            <a:off x="0" y="62338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76" name="OTLSHAPE_T_e5228e842ca74cf5a497640b8115dfb3_EndDate" hidden="1"/>
          <p:cNvSpPr txBox="1"/>
          <p:nvPr>
            <p:custDataLst>
              <p:tags r:id="rId98"/>
            </p:custDataLst>
          </p:nvPr>
        </p:nvSpPr>
        <p:spPr>
          <a:xfrm>
            <a:off x="0" y="62338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77" name="OTLSHAPE_T_e5228e842ca74cf5a497640b8115dfb3_JoinedDate"/>
          <p:cNvSpPr txBox="1"/>
          <p:nvPr>
            <p:custDataLst>
              <p:tags r:id="rId99"/>
            </p:custDataLst>
          </p:nvPr>
        </p:nvSpPr>
        <p:spPr>
          <a:xfrm>
            <a:off x="6082821" y="4364295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12/11/2018 - 12/13/2018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78" name="OTLSHAPE_T_e5228e842ca74cf5a497640b8115dfb3_Title"/>
          <p:cNvSpPr txBox="1"/>
          <p:nvPr>
            <p:custDataLst>
              <p:tags r:id="rId100"/>
            </p:custDataLst>
          </p:nvPr>
        </p:nvSpPr>
        <p:spPr>
          <a:xfrm>
            <a:off x="165637" y="4356548"/>
            <a:ext cx="1282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   Process Logic Design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79" name="OTLSHAPE_T_1ed39fafea594c98a827fed421d5e964_Shape"/>
          <p:cNvSpPr/>
          <p:nvPr>
            <p:custDataLst>
              <p:tags r:id="rId101"/>
            </p:custDataLst>
          </p:nvPr>
        </p:nvSpPr>
        <p:spPr>
          <a:xfrm>
            <a:off x="5279897" y="4606907"/>
            <a:ext cx="20574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OTLSHAPE_T_1ed39fafea594c98a827fed421d5e964_ShapePercentage" hidden="1"/>
          <p:cNvSpPr/>
          <p:nvPr>
            <p:custDataLst>
              <p:tags r:id="rId102"/>
            </p:custDataLst>
          </p:nvPr>
        </p:nvSpPr>
        <p:spPr>
          <a:xfrm>
            <a:off x="5241260" y="6345555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OTLSHAPE_T_1ed39fafea594c98a827fed421d5e964_Duration" hidden="1"/>
          <p:cNvSpPr txBox="1"/>
          <p:nvPr>
            <p:custDataLst>
              <p:tags r:id="rId103"/>
            </p:custDataLst>
          </p:nvPr>
        </p:nvSpPr>
        <p:spPr>
          <a:xfrm>
            <a:off x="0" y="634555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30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82" name="OTLSHAPE_T_1ed39fafea594c98a827fed421d5e964_TextPercentage" hidden="1"/>
          <p:cNvSpPr txBox="1"/>
          <p:nvPr>
            <p:custDataLst>
              <p:tags r:id="rId104"/>
            </p:custDataLst>
          </p:nvPr>
        </p:nvSpPr>
        <p:spPr>
          <a:xfrm>
            <a:off x="0" y="65005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83" name="OTLSHAPE_T_1ed39fafea594c98a827fed421d5e964_StartDate" hidden="1"/>
          <p:cNvSpPr txBox="1"/>
          <p:nvPr>
            <p:custDataLst>
              <p:tags r:id="rId105"/>
            </p:custDataLst>
          </p:nvPr>
        </p:nvSpPr>
        <p:spPr>
          <a:xfrm>
            <a:off x="0" y="65005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84" name="OTLSHAPE_T_1ed39fafea594c98a827fed421d5e964_EndDate" hidden="1"/>
          <p:cNvSpPr txBox="1"/>
          <p:nvPr>
            <p:custDataLst>
              <p:tags r:id="rId106"/>
            </p:custDataLst>
          </p:nvPr>
        </p:nvSpPr>
        <p:spPr>
          <a:xfrm>
            <a:off x="0" y="65005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85" name="OTLSHAPE_T_1ed39fafea594c98a827fed421d5e964_JoinedDate"/>
          <p:cNvSpPr txBox="1"/>
          <p:nvPr>
            <p:custDataLst>
              <p:tags r:id="rId107"/>
            </p:custDataLst>
          </p:nvPr>
        </p:nvSpPr>
        <p:spPr>
          <a:xfrm>
            <a:off x="7382028" y="4630995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12/3/2018 - 1/1/2019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86" name="OTLSHAPE_T_1ed39fafea594c98a827fed421d5e964_Title"/>
          <p:cNvSpPr txBox="1"/>
          <p:nvPr>
            <p:custDataLst>
              <p:tags r:id="rId108"/>
            </p:custDataLst>
          </p:nvPr>
        </p:nvSpPr>
        <p:spPr>
          <a:xfrm>
            <a:off x="165637" y="4623248"/>
            <a:ext cx="406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Coding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87" name="OTLSHAPE_T_295654adc2504effbc3c07616ba30248_Shape"/>
          <p:cNvSpPr/>
          <p:nvPr>
            <p:custDataLst>
              <p:tags r:id="rId109"/>
            </p:custDataLst>
          </p:nvPr>
        </p:nvSpPr>
        <p:spPr>
          <a:xfrm>
            <a:off x="7262895" y="4873607"/>
            <a:ext cx="26035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TLSHAPE_T_295654adc2504effbc3c07616ba30248_ShapePercentage" hidden="1"/>
          <p:cNvSpPr/>
          <p:nvPr>
            <p:custDataLst>
              <p:tags r:id="rId110"/>
            </p:custDataLst>
          </p:nvPr>
        </p:nvSpPr>
        <p:spPr>
          <a:xfrm>
            <a:off x="7224258" y="6612255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TLSHAPE_T_295654adc2504effbc3c07616ba30248_Duration" hidden="1"/>
          <p:cNvSpPr txBox="1"/>
          <p:nvPr>
            <p:custDataLst>
              <p:tags r:id="rId111"/>
            </p:custDataLst>
          </p:nvPr>
        </p:nvSpPr>
        <p:spPr>
          <a:xfrm>
            <a:off x="0" y="661225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38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90" name="OTLSHAPE_T_295654adc2504effbc3c07616ba30248_TextPercentage" hidden="1"/>
          <p:cNvSpPr txBox="1"/>
          <p:nvPr>
            <p:custDataLst>
              <p:tags r:id="rId112"/>
            </p:custDataLst>
          </p:nvPr>
        </p:nvSpPr>
        <p:spPr>
          <a:xfrm>
            <a:off x="0" y="6767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91" name="OTLSHAPE_T_295654adc2504effbc3c07616ba30248_StartDate" hidden="1"/>
          <p:cNvSpPr txBox="1"/>
          <p:nvPr>
            <p:custDataLst>
              <p:tags r:id="rId113"/>
            </p:custDataLst>
          </p:nvPr>
        </p:nvSpPr>
        <p:spPr>
          <a:xfrm>
            <a:off x="0" y="6767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92" name="OTLSHAPE_T_295654adc2504effbc3c07616ba30248_EndDate" hidden="1"/>
          <p:cNvSpPr txBox="1"/>
          <p:nvPr>
            <p:custDataLst>
              <p:tags r:id="rId114"/>
            </p:custDataLst>
          </p:nvPr>
        </p:nvSpPr>
        <p:spPr>
          <a:xfrm>
            <a:off x="0" y="6767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93" name="OTLSHAPE_T_295654adc2504effbc3c07616ba30248_JoinedDate"/>
          <p:cNvSpPr txBox="1"/>
          <p:nvPr>
            <p:custDataLst>
              <p:tags r:id="rId115"/>
            </p:custDataLst>
          </p:nvPr>
        </p:nvSpPr>
        <p:spPr>
          <a:xfrm>
            <a:off x="9912060" y="4897695"/>
            <a:ext cx="1066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1/1/2019 - 2/7/2019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94" name="OTLSHAPE_T_295654adc2504effbc3c07616ba30248_Title"/>
          <p:cNvSpPr txBox="1"/>
          <p:nvPr>
            <p:custDataLst>
              <p:tags r:id="rId116"/>
            </p:custDataLst>
          </p:nvPr>
        </p:nvSpPr>
        <p:spPr>
          <a:xfrm>
            <a:off x="165637" y="4889947"/>
            <a:ext cx="406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4" smtClean="0">
                <a:solidFill>
                  <a:schemeClr val="dk1"/>
                </a:solidFill>
                <a:latin typeface="Calibri" panose="020F0502020204030204" pitchFamily="34" charset="0"/>
              </a:rPr>
              <a:t>Testing</a:t>
            </a:r>
            <a:endParaRPr lang="en-US" sz="1100" b="1" spc="-2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95" name="OTLSHAPE_T_0a92e9aca57e46f4a9ce4b3fff553f78_Shape"/>
          <p:cNvSpPr/>
          <p:nvPr>
            <p:custDataLst>
              <p:tags r:id="rId117"/>
            </p:custDataLst>
          </p:nvPr>
        </p:nvSpPr>
        <p:spPr>
          <a:xfrm>
            <a:off x="11092134" y="5193732"/>
            <a:ext cx="2159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TLSHAPE_T_0a92e9aca57e46f4a9ce4b3fff553f78_ShapePercentage" hidden="1"/>
          <p:cNvSpPr/>
          <p:nvPr>
            <p:custDataLst>
              <p:tags r:id="rId118"/>
            </p:custDataLst>
          </p:nvPr>
        </p:nvSpPr>
        <p:spPr>
          <a:xfrm>
            <a:off x="11053497" y="693238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OTLSHAPE_T_0a92e9aca57e46f4a9ce4b3fff553f78_Duration" hidden="1"/>
          <p:cNvSpPr txBox="1"/>
          <p:nvPr>
            <p:custDataLst>
              <p:tags r:id="rId119"/>
            </p:custDataLst>
          </p:nvPr>
        </p:nvSpPr>
        <p:spPr>
          <a:xfrm>
            <a:off x="0" y="687895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98" name="OTLSHAPE_T_0a92e9aca57e46f4a9ce4b3fff553f78_TextPercentage" hidden="1"/>
          <p:cNvSpPr txBox="1"/>
          <p:nvPr>
            <p:custDataLst>
              <p:tags r:id="rId120"/>
            </p:custDataLst>
          </p:nvPr>
        </p:nvSpPr>
        <p:spPr>
          <a:xfrm>
            <a:off x="0" y="7033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99" name="OTLSHAPE_T_0a92e9aca57e46f4a9ce4b3fff553f78_StartDate" hidden="1"/>
          <p:cNvSpPr txBox="1"/>
          <p:nvPr>
            <p:custDataLst>
              <p:tags r:id="rId121"/>
            </p:custDataLst>
          </p:nvPr>
        </p:nvSpPr>
        <p:spPr>
          <a:xfrm>
            <a:off x="0" y="7033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00" name="OTLSHAPE_T_0a92e9aca57e46f4a9ce4b3fff553f78_EndDate" hidden="1"/>
          <p:cNvSpPr txBox="1"/>
          <p:nvPr>
            <p:custDataLst>
              <p:tags r:id="rId122"/>
            </p:custDataLst>
          </p:nvPr>
        </p:nvSpPr>
        <p:spPr>
          <a:xfrm>
            <a:off x="0" y="7033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01" name="OTLSHAPE_T_0a92e9aca57e46f4a9ce4b3fff553f78_JoinedDate"/>
          <p:cNvSpPr txBox="1"/>
          <p:nvPr>
            <p:custDataLst>
              <p:tags r:id="rId123"/>
            </p:custDataLst>
          </p:nvPr>
        </p:nvSpPr>
        <p:spPr>
          <a:xfrm>
            <a:off x="11348025" y="5140307"/>
            <a:ext cx="6477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dk2"/>
                </a:solidFill>
                <a:latin typeface="Calibri" panose="020F0502020204030204" pitchFamily="34" charset="0"/>
              </a:rPr>
              <a:t>2/26/2019 - 2/28/2019</a:t>
            </a:r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02" name="OTLSHAPE_T_0a92e9aca57e46f4a9ce4b3fff553f78_Title"/>
          <p:cNvSpPr txBox="1"/>
          <p:nvPr>
            <p:custDataLst>
              <p:tags r:id="rId124"/>
            </p:custDataLst>
          </p:nvPr>
        </p:nvSpPr>
        <p:spPr>
          <a:xfrm>
            <a:off x="165637" y="5210072"/>
            <a:ext cx="939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Implementation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03" name="OTLSHAPE_T_cef4db40306044baad245d70b1dd7af1_Shape"/>
          <p:cNvSpPr/>
          <p:nvPr>
            <p:custDataLst>
              <p:tags r:id="rId125"/>
            </p:custDataLst>
          </p:nvPr>
        </p:nvSpPr>
        <p:spPr>
          <a:xfrm>
            <a:off x="972002" y="5567281"/>
            <a:ext cx="103378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TLSHAPE_T_cef4db40306044baad245d70b1dd7af1_ShapePercentage" hidden="1"/>
          <p:cNvSpPr/>
          <p:nvPr>
            <p:custDataLst>
              <p:tags r:id="rId126"/>
            </p:custDataLst>
          </p:nvPr>
        </p:nvSpPr>
        <p:spPr>
          <a:xfrm>
            <a:off x="933365" y="7305929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TLSHAPE_T_cef4db40306044baad245d70b1dd7af1_Duration" hidden="1"/>
          <p:cNvSpPr txBox="1"/>
          <p:nvPr>
            <p:custDataLst>
              <p:tags r:id="rId127"/>
            </p:custDataLst>
          </p:nvPr>
        </p:nvSpPr>
        <p:spPr>
          <a:xfrm>
            <a:off x="0" y="7252505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151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06" name="OTLSHAPE_T_cef4db40306044baad245d70b1dd7af1_TextPercentage" hidden="1"/>
          <p:cNvSpPr txBox="1"/>
          <p:nvPr>
            <p:custDataLst>
              <p:tags r:id="rId128"/>
            </p:custDataLst>
          </p:nvPr>
        </p:nvSpPr>
        <p:spPr>
          <a:xfrm>
            <a:off x="0" y="74075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07" name="OTLSHAPE_T_cef4db40306044baad245d70b1dd7af1_StartDate" hidden="1"/>
          <p:cNvSpPr txBox="1"/>
          <p:nvPr>
            <p:custDataLst>
              <p:tags r:id="rId129"/>
            </p:custDataLst>
          </p:nvPr>
        </p:nvSpPr>
        <p:spPr>
          <a:xfrm>
            <a:off x="0" y="74075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08" name="OTLSHAPE_T_cef4db40306044baad245d70b1dd7af1_EndDate" hidden="1"/>
          <p:cNvSpPr txBox="1"/>
          <p:nvPr>
            <p:custDataLst>
              <p:tags r:id="rId130"/>
            </p:custDataLst>
          </p:nvPr>
        </p:nvSpPr>
        <p:spPr>
          <a:xfrm>
            <a:off x="0" y="74075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09" name="OTLSHAPE_T_cef4db40306044baad245d70b1dd7af1_JoinedDate"/>
          <p:cNvSpPr txBox="1"/>
          <p:nvPr>
            <p:custDataLst>
              <p:tags r:id="rId131"/>
            </p:custDataLst>
          </p:nvPr>
        </p:nvSpPr>
        <p:spPr>
          <a:xfrm>
            <a:off x="11348025" y="5513857"/>
            <a:ext cx="6477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dk2"/>
                </a:solidFill>
                <a:latin typeface="Calibri" panose="020F0502020204030204" pitchFamily="34" charset="0"/>
              </a:rPr>
              <a:t>10/1/2018 - 2/28/2019</a:t>
            </a:r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10" name="OTLSHAPE_T_cef4db40306044baad245d70b1dd7af1_Title"/>
          <p:cNvSpPr txBox="1"/>
          <p:nvPr>
            <p:custDataLst>
              <p:tags r:id="rId132"/>
            </p:custDataLst>
          </p:nvPr>
        </p:nvSpPr>
        <p:spPr>
          <a:xfrm>
            <a:off x="165637" y="5583621"/>
            <a:ext cx="90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Documentation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961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EuMyIsIk9yaWdpbmFsQXNzZW1ibHlWZXJzaW9uIjoiMy42Mi4wNC4wMCIsIkVkaXRpb24iOiJCYXNpYyIsIklzUGx1c0VkaXRpb24iOmZhbHNlfSwiRWZmZWN0IjoxLCJTdHlsZSI6eyIkaWQiOiIzIiwiVGltZWJhbmRTdHlsZSI6eyIkaWQiOiI0IiwiU2NhbGVNYXJraW5nIjowLCJTaGFwZSI6MCwiU2hhcGVTdHlsZSI6eyIkaWQiOiI1IiwiTWFyZ2luIjp7IiRpZCI6IjYiLCJUb3AiOjAsIkxlZnQiOjEyLCJSaWdodCI6MTIsIkJvdHRvbSI6MH0sIlBhZGRpbmciOnsiJGlkIjoiNyIsIlRvcCI6NywiTGVmdCI6MCwiUmlnaHQiOjAsIkJvdHRvbSI6N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1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1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zLCJRdWlja1Bvc2l0aW9uIjoxLCJBYnNvbHV0ZVBvc2l0aW9uIjoyNDA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CwiU2hhcGVUaGlja25lc3MiOjEsIkR1cmF0aW9uRm9ybWF0IjowLCJJbmNsdWRlTm9uV29ya2luZ0RheXNJbkR1cmF0aW9uIjpmYWxz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E2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RHVyYXRpb25Gb3JtYXQiOmZhbHNlLCJEdXJhdGlvblBvc2l0aW9uIjpmYWxzZSwiRW5kRGF0ZVBvc2l0aW9uIjpmYWxzZSwiSXNCZWxvd1RpbWViYW5kIjpmYWxzZSwiUGVyY2VudGFnZUNvbXBsZXRlZFBvc2l0aW9uIjpmYWxzZSwiU2hhcGUiOmZhbHNlLCJTaGFwZVRoaWNrbmVzcyI6ZmFsc2UsIlNwYWNpbmciOmZhbHNlLCJTdGFydERhdGVQb3NpdGlvbiI6ZmFsc2UsIlRpdGxlUG9zaXRpb24iOmZhbHNlLCJEYXRlRm9ybWF0IjpmYWxzZSwiSXNWaXNpYmxlIjpmYWxzZSwiTWFyZ2luIjpmYWxzZX19LCJTaG93RWxhcHNlZFRpbWVHcmFkaWVudFN0eWxlIjpmYWxzZX0sIlNjYWxlIjp7IiRpZCI6IjEyNyIsIlN0YXJ0RGF0ZSI6IjAwMDEtMDEtMDFUMDA6MDA6MDAiLCJFbmREYXRlIjoiMjAxOS0wMi0yOFQyMzo1OTowMCIsIkZvcm1hdCI6Ik1NTSIsIlR5cGUiOjIsIkF1dG9EYXRlUmFuZ2UiOnRydWUsIldvcmtpbmdEYXlzIjoxMjcsIlRvZGF5TWFya2VyVGV4dCI6IlRvZGF5IiwiQXV0b1NjYWxlVHlwZSI6dHJ1ZX0sIk1pbGVzdG9uZXMiOltdLCJUYXNrcyI6W3siJGlkIjoiMTI4IiwiR3JvdXBOYW1lIjpudWxsLCJTdGFydERhdGUiOiIyMDE4LTEwLTAxVDAwOjAwOjAwWiIsIkVuZERhdGUiOiIyMDE4LTExLTI5VDIzOjU5OjAwWiIsIlBlcmNlbnRhZ2VDb21wbGV0ZSI6bnVsbCwiU3R5bGUiOnsiJGlkIjoiMTI5IiwiU2hhcGUiOjEsIlNoYXBlVGhpY2tuZXNzIjoxLCJEdXJhdGlvbkZvcm1hdCI6MCwiSW5jbHVkZU5vbldvcmtpbmdEYXlzSW5EdXJhdGlvbiI6ZmFsc2UsIlBlcmNlbnRhZ2VDb21wbGV0ZVN0eWxlIjp7IiRpZCI6IjEzMCIsIkZvbnRTZXR0aW5ncyI6eyIkaWQiOiIxMzEiLCJGb250U2l6ZSI6MTAsIkZvbnROYW1lIjoiQ2FsaWJyaSIsIklzQm9sZCI6ZmFsc2UsIklzSXRhbGljIjpmYWxzZSwiSXNVbmRlcmxpbmVkIjpmYWxzZSwiUGFyZW50U3R5bGUiOm51bGx9LCJBdXRvU2l6ZSI6MCwiRm9yZWdyb3VuZCI6eyIkaWQiOiIxMzIiLCJDb2xvciI6eyIkcmVmIjoiODYifX0sIk1heFdpZHRoIjoyMDAuMCwiTWF4SGVpZ2h0IjoiSW5maW5pdHkiLCJTbWFydEZvcmVncm91bmRJc0FjdGl2ZSI6ZmFsc2UsIkhvcml6b250YWxBbGlnbm1lbnQiOjAsIlZlcnRpY2FsQWxpZ25tZW50IjowLCJTbWFydEZvcmVncm91bmQiOm51bGwsIkJhY2tncm91bmRGaWxsVHlwZSI6MCwiTWFyZ2luIjp7IiRpZCI6IjEzMyIsIlRvcCI6MCwiTGVmdCI6MCwiUmlnaHQiOjAsIkJvdHRvbSI6MH0sIlBhZGRpbmciOnsiJGlkIjoiMTM0IiwiVG9wIjowLCJMZWZ0IjowLCJSaWdodCI6MCwiQm90dG9tIjowfSwiQmFja2dyb3VuZCI6eyIkcmVmIjoiODkifSwiSXNWaXNpYmxlIjp0cnVlLCJXaWR0aCI6MC4wLCJIZWlnaHQiOjAuMCwiQm9yZGVyU3R5bGUiOnsiJGlkIjoiMTM1IiwiTGluZUNvbG9yIjpudWxsLCJMaW5lV2VpZ2h0IjowLjAsIkxpbmVUeXBlIjowLCJQYXJlbnRTdHlsZSI6bnVsbH0sIlBhcmVudFN0eWxlIjpudWxsfSwiRHVyYXRpb25TdHlsZSI6eyIkaWQiOiIxMzYiLCJGb250U2V0dGluZ3MiOnsiJGlkIjoiMTM3IiwiRm9udFNpemUiOjEwLCJGb250TmFtZSI6IkNhbGlicmkiLCJJc0JvbGQiOmZhbHNlLCJJc0l0YWxpYyI6ZmFsc2UsIklzVW5kZXJsaW5lZCI6ZmFsc2UsIlBhcmVudFN0eWxlIjpudWxsfSwiQXV0b1NpemUiOjAsIkZvcmVncm91bmQiOnsiJGlkIjoiMTM4IiwiQ29sb3IiOnsiJHJlZiI6IjkzIn19LCJNYXhXaWR0aCI6MjAwLjAsIk1heEhlaWdodCI6IkluZmluaXR5IiwiU21hcnRGb3JlZ3JvdW5kSXNBY3RpdmUiOmZhbHNlLCJIb3Jpem9udGFsQWxpZ25tZW50IjowLCJWZXJ0aWNhbEFsaWdubWVudCI6MCwiU21hcnRGb3JlZ3JvdW5kIjpudWxsLCJCYWNrZ3JvdW5kRmlsbFR5cGUiOjAsIk1hcmdpbiI6eyIkaWQiOiIxMzkiLCJUb3AiOjAsIkxlZnQiOjAsIlJpZ2h0IjowLCJCb3R0b20iOjB9LCJQYWRkaW5nIjp7IiRpZCI6IjE0MCIsIlRvcCI6MCwiTGVmdCI6MCwiUmlnaHQiOjAsIkJvdHRvbSI6MH0sIkJhY2tncm91bmQiOnsiJHJlZiI6Ijk2In0sIklzVmlzaWJsZSI6dHJ1ZSwiV2lkdGgiOjAuMCwiSGVpZ2h0IjowLjAsIkJvcmRlclN0eWxlIjp7IiRpZCI6IjE0MSIsIkxpbmVDb2xvciI6bnVsbCwiTGluZVdlaWdodCI6MC4wLCJMaW5lVHlwZSI6MCwiUGFyZW50U3R5bGUiOm51bGx9LCJQYXJlbnRTdHlsZSI6bnVsbH0sIkhvcml6b250YWxDb25uZWN0b3JTdHlsZSI6eyIkaWQiOiIxNDIiLCJMaW5lQ29sb3IiOnsiJHJlZiI6Ijk4In0sIkxpbmVXZWlnaHQiOjEuMCwiTGluZVR5cGUiOjAsIlBhcmVudFN0eWxlIjpudWxsfSwiVmVydGljYWxDb25uZWN0b3JTdHlsZSI6eyIkaWQiOiIxNDM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Q0IiwiTWFyZ2luIjp7IiRpZCI6IjE0NSIsIlRvcCI6MCwiTGVmdCI6NCwiUmlnaHQiOjQsIkJvdHRvbSI6MH0sIlBhZGRpbmciOnsiJGlkIjoiMTQ2IiwiVG9wIjowLCJMZWZ0IjowLCJSaWdodCI6MCwiQm90dG9tIjowfSwiQmFja2dyb3VuZCI6eyIkaWQiOiIxNDciLCJDb2xvciI6eyIkaWQiOiIxNDgiLCJBIjoyNTUsIlIiOjkxLCJHIjoxNTUsIkIiOjIxM319LCJJc1Zpc2libGUiOnRydWUsIldpZHRoIjowLjAsIkhlaWdodCI6MTYuMCwiQm9yZGVyU3R5bGUiOnsiJGlkIjoiMTQ5IiwiTGluZUNvbG9yIjp7IiRyZWYiOiIxMDkifSwiTGluZVdlaWdodCI6MC4wLCJMaW5lVHlwZSI6MCwiUGFyZW50U3R5bGUiOm51bGx9LCJQYXJlbnRTdHlsZSI6bnVsbH0sIlRpdGxlU3R5bGUiOnsiJGlkIjoiMTUwIiwiRm9udFNldHRpbmdzIjp7IiRpZCI6IjE1MSIsIkZvbnRTaXplIjoxMSwiRm9udE5hbWUiOiJDYWxpYnJpIiwiSXNCb2xkIjp0cnVlLCJJc0l0YWxpYyI6ZmFsc2UsIklzVW5kZXJsaW5lZCI6ZmFsc2UsIlBhcmVudFN0eWxlIjpudWxsfSwiQXV0b1NpemUiOjAsIkZvcmVncm91bmQiOnsiJGlkIjoiMTUyIiwiQ29sb3IiOnsiJHJlZiI6IjExNCJ9fSwiTWF4V2lkdGgiOjk2MC4wLCJNYXhIZWlnaHQiOiJJbmZpbml0eSIsIlNtYXJ0Rm9yZWdyb3VuZElzQWN0aXZlIjpmYWxzZSwiSG9yaXpvbnRhbEFsaWdubWVudCI6MCwiVmVydGljYWxBbGlnbm1lbnQiOjAsIlNtYXJ0Rm9yZWdyb3VuZCI6bnVsbCwiQmFja2dyb3VuZEZpbGxUeXBlIjowLCJNYXJnaW4iOnsiJGlkIjoiMTUzIiwiVG9wIjowLCJMZWZ0IjowLCJSaWdodCI6MCwiQm90dG9tIjowfSwiUGFkZGluZyI6eyIkaWQiOiIxNTQiLCJUb3AiOjAsIkxlZnQiOjAsIlJpZ2h0IjowLCJCb3R0b20iOjB9LCJCYWNrZ3JvdW5kIjp7IiRyZWYiOiIxMTcifSwiSXNWaXNpYmxlIjp0cnVlLCJXaWR0aCI6MC4wLCJIZWlnaHQiOjAuMCwiQm9yZGVyU3R5bGUiOnsiJGlkIjoiMTU1IiwiTGluZUNvbG9yIjpudWxsLCJMaW5lV2VpZ2h0IjowLjAsIkxpbmVUeXBlIjowLCJQYXJlbnRTdHlsZSI6bnVsbH0sIlBhcmVudFN0eWxlIjpudWxsfSwiRGF0ZVN0eWxlIjp7IiRpZCI6IjE1NiIsIkZvbnRTZXR0aW5ncyI6eyIkaWQiOiIxNTciLCJGb250U2l6ZSI6MTAsIkZvbnROYW1lIjoiQ2FsaWJyaSIsIklzQm9sZCI6ZmFsc2UsIklzSXRhbGljIjpmYWxzZSwiSXNVbmRlcmxpbmVkIjpmYWxzZSwiUGFyZW50U3R5bGUiOm51bGx9LCJBdXRvU2l6ZSI6MCwiRm9yZWdyb3VuZCI6eyIkaWQiOiIxNTgiLCJDb2xvciI6eyIkcmVmIjoiMTIxIn19LCJNYXhXaWR0aCI6MjAwLjAsIk1heEhlaWdodCI6IkluZmluaXR5IiwiU21hcnRGb3JlZ3JvdW5kSXNBY3RpdmUiOmZhbHNlLCJIb3Jpem9udGFsQWxpZ25tZW50IjowLCJWZXJ0aWNhbEFsaWdubWVudCI6MCwiU21hcnRGb3JlZ3JvdW5kIjpudWxsLCJCYWNrZ3JvdW5kRmlsbFR5cGUiOjAsIk1hcmdpbiI6eyIkaWQiOiIxNTkiLCJUb3AiOjAsIkxlZnQiOjAsIlJpZ2h0IjowLCJCb3R0b20iOjB9LCJQYWRkaW5nIjp7IiRpZCI6IjE2MCIsIlRvcCI6MCwiTGVmdCI6MCwiUmlnaHQiOjAsIkJvdHRvbSI6MH0sIkJhY2tncm91bmQiOnsiJHJlZiI6IjEyNCJ9LCJJc1Zpc2libGUiOnRydWUsIldpZHRoIjowLjAsIkhlaWdodCI6MC4wLCJCb3JkZXJTdHlsZSI6eyIkaWQiOiIxNjEiLCJMaW5lQ29sb3IiOm51bGwsIkxpbmVXZWlnaHQiOjAuMCwiTGluZVR5cGUiOjAsIlBhcmVudFN0eWxlIjpudWxsfSwiUGFyZW50U3R5bGUiOm51bGx9LCJEYXRlRm9ybWF0Ijp7IiRpZCI6IjE2Mi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xLCJTbWFydER1cmF0aW9uQWN0aXZhdGVkIjpmYWxzZSwiRGF0ZUZvcm1hdCI6eyIkcmVmIjoiMTYyIn0sIklkIjoiNzRhMTA1NmEtMjIxZi00NGRmLWExY2ItZWI1ZTg4ZWJmNzRiIiwiSW1wb3J0SWQiOm51bGwsIlRpdGxlIjoiQW5hbHlzaXMiLCJOb3RlIjpudWxsLCJIeXBlcmxpbmsiOm51bGwsIklzQ2hhbmdlZCI6ZmFsc2UsIklzTmV3IjpmYWxzZX0seyIkaWQiOiIxNjMiLCJHcm91cE5hbWUiOm51bGwsIlN0YXJ0RGF0ZSI6IjIwMTgtMTAtMDFUMDA6MDA6MDBaIiwiRW5kRGF0ZSI6IjIwMTgtMTAtMzBUMjM6NTk6MDBaIiwiUGVyY2VudGFnZUNvbXBsZXRlIjpudWxsLCJTdHlsZSI6eyIkaWQiOiIxNjQiLCJTaGFwZSI6MiwiU2hhcGVUaGlja25lc3MiOjEsIkR1cmF0aW9uRm9ybWF0IjowLCJJbmNsdWRlTm9uV29ya2luZ0RheXNJbkR1cmF0aW9uIjpmYWxzZSwiUGVyY2VudGFnZUNvbXBsZXRlU3R5bGUiOnsiJGlkIjoiMTY1IiwiRm9udFNldHRpbmdzIjp7IiRpZCI6IjE2NiIsIkZvbnRTaXplIjoxMCwiRm9udE5hbWUiOiJDYWxpYnJpIiwiSXNCb2xkIjpmYWxzZSwiSXNJdGFsaWMiOmZhbHNlLCJJc1VuZGVybGluZWQiOmZhbHNlLCJQYXJlbnRTdHlsZSI6bnVsbH0sIkF1dG9TaXplIjowLCJGb3JlZ3JvdW5kIjp7IiRpZCI6IjE2NyIsIkNvbG9yIjp7IiRyZWYiOiI4NiJ9fSwiTWF4V2lkdGgiOjIwMC4wLCJNYXhIZWlnaHQiOiJJbmZpbml0eSIsIlNtYXJ0Rm9yZWdyb3VuZElzQWN0aXZlIjpmYWxzZSwiSG9yaXpvbnRhbEFsaWdubWVudCI6MCwiVmVydGljYWxBbGlnbm1lbnQiOjAsIlNtYXJ0Rm9yZWdyb3VuZCI6bnVsbCwiQmFja2dyb3VuZEZpbGxUeXBlIjowLCJNYXJnaW4iOnsiJGlkIjoiMTY4IiwiVG9wIjowLCJMZWZ0IjowLCJSaWdodCI6MCwiQm90dG9tIjowfSwiUGFkZGluZyI6eyIkaWQiOiIxNjkiLCJUb3AiOjAsIkxlZnQiOjAsIlJpZ2h0IjowLCJCb3R0b20iOjB9LCJCYWNrZ3JvdW5kIjp7IiRyZWYiOiI4OSJ9LCJJc1Zpc2libGUiOnRydWUsIldpZHRoIjowLjAsIkhlaWdodCI6MC4wLCJCb3JkZXJTdHlsZSI6eyIkaWQiOiIxNzAiLCJMaW5lQ29sb3IiOm51bGwsIkxpbmVXZWlnaHQiOjAuMCwiTGluZVR5cGUiOjAsIlBhcmVudFN0eWxlIjpudWxsfSwiUGFyZW50U3R5bGUiOm51bGx9LCJEdXJhdGlvblN0eWxlIjp7IiRpZCI6IjE3MSIsIkZvbnRTZXR0aW5ncyI6eyIkaWQiOiIxNzIiLCJGb250U2l6ZSI6MTAsIkZvbnROYW1lIjoiQ2FsaWJyaSIsIklzQm9sZCI6ZmFsc2UsIklzSXRhbGljIjpmYWxzZSwiSXNVbmRlcmxpbmVkIjpmYWxzZSwiUGFyZW50U3R5bGUiOm51bGx9LCJBdXRvU2l6ZSI6MCwiRm9yZWdyb3VuZCI6eyIkaWQiOiIxNzMiLCJDb2xvciI6eyIkcmVmIjoiOTMifX0sIk1heFdpZHRoIjoyMDAuMCwiTWF4SGVpZ2h0IjoiSW5maW5pdHkiLCJTbWFydEZvcmVncm91bmRJc0FjdGl2ZSI6ZmFsc2UsIkhvcml6b250YWxBbGlnbm1lbnQiOjAsIlZlcnRpY2FsQWxpZ25tZW50IjowLCJTbWFydEZvcmVncm91bmQiOm51bGwsIkJhY2tncm91bmRGaWxsVHlwZSI6MCwiTWFyZ2luIjp7IiRpZCI6IjE3NCIsIlRvcCI6MCwiTGVmdCI6MCwiUmlnaHQiOjAsIkJvdHRvbSI6MH0sIlBhZGRpbmciOnsiJGlkIjoiMTc1IiwiVG9wIjowLCJMZWZ0IjowLCJSaWdodCI6MCwiQm90dG9tIjowfSwiQmFja2dyb3VuZCI6eyIkcmVmIjoiOTYifSwiSXNWaXNpYmxlIjp0cnVlLCJXaWR0aCI6MC4wLCJIZWlnaHQiOjAuMCwiQm9yZGVyU3R5bGUiOnsiJGlkIjoiMTc2IiwiTGluZUNvbG9yIjpudWxsLCJMaW5lV2VpZ2h0IjowLjAsIkxpbmVUeXBlIjowLCJQYXJlbnRTdHlsZSI6bnVsbH0sIlBhcmVudFN0eWxlIjpudWxsfSwiSG9yaXpvbnRhbENvbm5lY3RvclN0eWxlIjp7IiRpZCI6IjE3NyIsIkxpbmVDb2xvciI6eyIkcmVmIjoiOTgifSwiTGluZVdlaWdodCI6MC4wLCJMaW5lVHlwZSI6MCwiUGFyZW50U3R5bGUiOm51bGx9LCJWZXJ0aWNhbENvbm5lY3RvclN0eWxlIjp7IiRpZCI6IjE3O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NzkiLCJNYXJnaW4iOnsiJGlkIjoiMTgwIiwiVG9wIjowLCJMZWZ0Ijo0LCJSaWdodCI6NCwiQm90dG9tIjowfSwiUGFkZGluZyI6eyIkaWQiOiIxODEiLCJUb3AiOjAsIkxlZnQiOjAsIlJpZ2h0IjowLCJCb3R0b20iOjB9LCJCYWNrZ3JvdW5kIjp7IiRpZCI6IjE4MiIsIkNvbG9yIjp7IiRpZCI6IjE4MyIsIkEiOjI1NSwiUiI6OTEsIkciOjE1NSwiQiI6MjEzfX0sIklzVmlzaWJsZSI6dHJ1ZSwiV2lkdGgiOjAuMCwiSGVpZ2h0IjoxNi4wLCJCb3JkZXJTdHlsZSI6eyIkaWQiOiIxODQiLCJMaW5lQ29sb3IiOnsiJHJlZiI6IjEwOSJ9LCJMaW5lV2VpZ2h0IjowLjAsIkxpbmVUeXBlIjowLCJQYXJlbnRTdHlsZSI6bnVsbH0sIlBhcmVudFN0eWxlIjpudWxsfSwiVGl0bGVTdHlsZSI6eyIkaWQiOiIxODUiLCJGb250U2V0dGluZ3MiOnsiJGlkIjoiMTg2IiwiRm9udFNpemUiOjExLCJGb250TmFtZSI6IkNhbGlicmkiLCJJc0JvbGQiOnRydWUsIklzSXRhbGljIjpmYWxzZSwiSXNVbmRlcmxpbmVkIjpmYWxzZSwiUGFyZW50U3R5bGUiOm51bGx9LCJBdXRvU2l6ZSI6MCwiRm9yZWdyb3VuZCI6eyIkaWQiOiIxODciLCJDb2xvciI6eyIkcmVmIjoiMTE0In19LCJNYXhXaWR0aCI6NzIwLjAsIk1heEhlaWdodCI6IkluZmluaXR5IiwiU21hcnRGb3JlZ3JvdW5kSXNBY3RpdmUiOmZhbHNlLCJIb3Jpem9udGFsQWxpZ25tZW50IjowLCJWZXJ0aWNhbEFsaWdubWVudCI6MCwiU21hcnRGb3JlZ3JvdW5kIjpudWxsLCJCYWNrZ3JvdW5kRmlsbFR5cGUiOjAsIk1hcmdpbiI6eyIkaWQiOiIxODgiLCJUb3AiOjAsIkxlZnQiOjAsIlJpZ2h0IjowLCJCb3R0b20iOjB9LCJQYWRkaW5nIjp7IiRpZCI6IjE4OSIsIlRvcCI6MCwiTGVmdCI6MCwiUmlnaHQiOjAsIkJvdHRvbSI6MH0sIkJhY2tncm91bmQiOnsiJHJlZiI6IjExNyJ9LCJJc1Zpc2libGUiOnRydWUsIldpZHRoIjowLjAsIkhlaWdodCI6MC4wLCJCb3JkZXJTdHlsZSI6eyIkaWQiOiIxOTAiLCJMaW5lQ29sb3IiOm51bGwsIkxpbmVXZWlnaHQiOjAuMCwiTGluZVR5cGUiOjAsIlBhcmVudFN0eWxlIjpudWxsfSwiUGFyZW50U3R5bGUiOm51bGx9LCJEYXRlU3R5bGUiOnsiJGlkIjoiMTkxIiwiRm9udFNldHRpbmdzIjp7IiRpZCI6IjE5MiIsIkZvbnRTaXplIjoxMCwiRm9udE5hbWUiOiJDYWxpYnJpIiwiSXNCb2xkIjpmYWxzZSwiSXNJdGFsaWMiOmZhbHNlLCJJc1VuZGVybGluZWQiOmZhbHNlLCJQYXJlbnRTdHlsZSI6bnVsbH0sIkF1dG9TaXplIjowLCJGb3JlZ3JvdW5kIjp7IiRpZCI6IjE5MyIsIkNvbG9yIjp7IiRyZWYiOiIxMjEifX0sIk1heFdpZHRoIjoyMDAuMCwiTWF4SGVpZ2h0IjoiSW5maW5pdHkiLCJTbWFydEZvcmVncm91bmRJc0FjdGl2ZSI6ZmFsc2UsIkhvcml6b250YWxBbGlnbm1lbnQiOjAsIlZlcnRpY2FsQWxpZ25tZW50IjowLCJTbWFydEZvcmVncm91bmQiOm51bGwsIkJhY2tncm91bmRGaWxsVHlwZSI6MCwiTWFyZ2luIjp7IiRpZCI6IjE5NCIsIlRvcCI6MCwiTGVmdCI6MCwiUmlnaHQiOjAsIkJvdHRvbSI6MH0sIlBhZGRpbmciOnsiJGlkIjoiMTk1IiwiVG9wIjowLCJMZWZ0IjowLCJSaWdodCI6MCwiQm90dG9tIjowfSwiQmFja2dyb3VuZCI6eyIkcmVmIjoiMTI0In0sIklzVmlzaWJsZSI6dHJ1ZSwiV2lkdGgiOjAuMCwiSGVpZ2h0IjowLjAsIkJvcmRlclN0eWxlIjp7IiRpZCI6IjE5NiIsIkxpbmVDb2xvciI6bnVsbCwiTGluZVdlaWdodCI6MC4wLCJMaW5lVHlwZSI6MCwiUGFyZW50U3R5bGUiOm51bGx9LCJQYXJlbnRTdHlsZSI6bnVsbH0sIkRhdGVGb3JtYXQiOnsiJGlkIjoiMTk3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IsIlNtYXJ0RHVyYXRpb25BY3RpdmF0ZWQiOmZhbHNlLCJEYXRlRm9ybWF0Ijp7IiRyZWYiOiIxOTcifSwiSWQiOiJkOTc5OTAwMi02NmQ1LTQzYTAtYWM2My03OTZhMjVlZTRlYTAiLCJJbXBvcnRJZCI6bnVsbCwiVGl0bGUiOiIgICBJbnZlc3RpZ2F0aW9uIiwiTm90ZSI6bnVsbCwiSHlwZXJsaW5rIjpudWxsLCJJc0NoYW5nZWQiOmZhbHNlLCJJc05ldyI6ZmFsc2V9LHsiJGlkIjoiMTk4IiwiR3JvdXBOYW1lIjpudWxsLCJTdGFydERhdGUiOiIyMDE4LTEwLTMwVDAwOjAwOjAwWiIsIkVuZERhdGUiOiIyMDE4LTExLTEwVDIzOjU5OjAwWiIsIlBlcmNlbnRhZ2VDb21wbGV0ZSI6bnVsbCwiU3R5bGUiOnsiJGlkIjoiMTk5IiwiU2hhcGUiOjIsIlNoYXBlVGhpY2tuZXNzIjoxLCJEdXJhdGlvbkZvcm1hdCI6MCwiSW5jbHVkZU5vbldvcmtpbmdEYXlzSW5EdXJhdGlvbiI6ZmFsc2UsIlBlcmNlbnRhZ2VDb21wbGV0ZVN0eWxlIjp7IiRpZCI6IjIwMCIsIkZvbnRTZXR0aW5ncyI6eyIkaWQiOiIyMDEiLCJGb250U2l6ZSI6MTAsIkZvbnROYW1lIjoiQ2FsaWJyaSIsIklzQm9sZCI6ZmFsc2UsIklzSXRhbGljIjpmYWxzZSwiSXNVbmRlcmxpbmVkIjpmYWxzZSwiUGFyZW50U3R5bGUiOm51bGx9LCJBdXRvU2l6ZSI6MCwiRm9yZWdyb3VuZCI6eyIkaWQiOiIyMDIiLCJDb2xvciI6eyIkcmVmIjoiODYifX0sIk1heFdpZHRoIjoyMDAuMCwiTWF4SGVpZ2h0IjoiSW5maW5pdHkiLCJTbWFydEZvcmVncm91bmRJc0FjdGl2ZSI6ZmFsc2UsIkhvcml6b250YWxBbGlnbm1lbnQiOjAsIlZlcnRpY2FsQWxpZ25tZW50IjowLCJTbWFydEZvcmVncm91bmQiOm51bGwsIkJhY2tncm91bmRGaWxsVHlwZSI6MCwiTWFyZ2luIjp7IiRpZCI6IjIwMyIsIlRvcCI6MCwiTGVmdCI6MCwiUmlnaHQiOjAsIkJvdHRvbSI6MH0sIlBhZGRpbmciOnsiJGlkIjoiMjA0IiwiVG9wIjowLCJMZWZ0IjowLCJSaWdodCI6MCwiQm90dG9tIjowfSwiQmFja2dyb3VuZCI6eyIkcmVmIjoiODkifSwiSXNWaXNpYmxlIjp0cnVlLCJXaWR0aCI6MC4wLCJIZWlnaHQiOjAuMCwiQm9yZGVyU3R5bGUiOnsiJGlkIjoiMjA1IiwiTGluZUNvbG9yIjpudWxsLCJMaW5lV2VpZ2h0IjowLjAsIkxpbmVUeXBlIjowLCJQYXJlbnRTdHlsZSI6bnVsbH0sIlBhcmVudFN0eWxlIjpudWxsfSwiRHVyYXRpb25TdHlsZSI6eyIkaWQiOiIyMDYiLCJGb250U2V0dGluZ3MiOnsiJGlkIjoiMjA3IiwiRm9udFNpemUiOjEwLCJGb250TmFtZSI6IkNhbGlicmkiLCJJc0JvbGQiOmZhbHNlLCJJc0l0YWxpYyI6ZmFsc2UsIklzVW5kZXJsaW5lZCI6ZmFsc2UsIlBhcmVudFN0eWxlIjpudWxsfSwiQXV0b1NpemUiOjAsIkZvcmVncm91bmQiOnsiJGlkIjoiMjA4IiwiQ29sb3IiOnsiJHJlZiI6IjkzIn19LCJNYXhXaWR0aCI6MjAwLjAsIk1heEhlaWdodCI6IkluZmluaXR5IiwiU21hcnRGb3JlZ3JvdW5kSXNBY3RpdmUiOmZhbHNlLCJIb3Jpem9udGFsQWxpZ25tZW50IjowLCJWZXJ0aWNhbEFsaWdubWVudCI6MCwiU21hcnRGb3JlZ3JvdW5kIjpudWxsLCJCYWNrZ3JvdW5kRmlsbFR5cGUiOjAsIk1hcmdpbiI6eyIkaWQiOiIyMDkiLCJUb3AiOjAsIkxlZnQiOjAsIlJpZ2h0IjowLCJCb3R0b20iOjB9LCJQYWRkaW5nIjp7IiRpZCI6IjIxMCIsIlRvcCI6MCwiTGVmdCI6MCwiUmlnaHQiOjAsIkJvdHRvbSI6MH0sIkJhY2tncm91bmQiOnsiJHJlZiI6Ijk2In0sIklzVmlzaWJsZSI6dHJ1ZSwiV2lkdGgiOjAuMCwiSGVpZ2h0IjowLjAsIkJvcmRlclN0eWxlIjp7IiRpZCI6IjIxMSIsIkxpbmVDb2xvciI6bnVsbCwiTGluZVdlaWdodCI6MC4wLCJMaW5lVHlwZSI6MCwiUGFyZW50U3R5bGUiOm51bGx9LCJQYXJlbnRTdHlsZSI6bnVsbH0sIkhvcml6b250YWxDb25uZWN0b3JTdHlsZSI6eyIkaWQiOiIyMTIiLCJMaW5lQ29sb3IiOnsiJHJlZiI6Ijk4In0sIkxpbmVXZWlnaHQiOjEuMCwiTGluZVR5cGUiOjAsIlBhcmVudFN0eWxlIjpudWxsfSwiVmVydGljYWxDb25uZWN0b3JTdHlsZSI6eyIkaWQiOiIyMTM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jE0IiwiTWFyZ2luIjp7IiRpZCI6IjIxNSIsIlRvcCI6MCwiTGVmdCI6NCwiUmlnaHQiOjQsIkJvdHRvbSI6MH0sIlBhZGRpbmciOnsiJGlkIjoiMjE2IiwiVG9wIjowLCJMZWZ0IjowLCJSaWdodCI6MCwiQm90dG9tIjowfSwiQmFja2dyb3VuZCI6eyIkaWQiOiIyMTciLCJDb2xvciI6eyIkaWQiOiIyMTgiLCJBIjoyNTUsIlIiOjkxLCJHIjoxNTUsIkIiOjIxM319LCJJc1Zpc2libGUiOnRydWUsIldpZHRoIjowLjAsIkhlaWdodCI6MTYuMCwiQm9yZGVyU3R5bGUiOnsiJGlkIjoiMjE5IiwiTGluZUNvbG9yIjp7IiRyZWYiOiIxMDkifSwiTGluZVdlaWdodCI6MC4wLCJMaW5lVHlwZSI6MCwiUGFyZW50U3R5bGUiOm51bGx9LCJQYXJlbnRTdHlsZSI6bnVsbH0sIlRpdGxlU3R5bGUiOnsiJGlkIjoiMjIwIiwiRm9udFNldHRpbmdzIjp7IiRpZCI6IjIyMSIsIkZvbnRTaXplIjoxMSwiRm9udE5hbWUiOiJDYWxpYnJpIiwiSXNCb2xkIjp0cnVlLCJJc0l0YWxpYyI6ZmFsc2UsIklzVW5kZXJsaW5lZCI6ZmFsc2UsIlBhcmVudFN0eWxlIjpudWxsfSwiQXV0b1NpemUiOjAsIkZvcmVncm91bmQiOnsiJGlkIjoiMjIyIiwiQ29sb3IiOnsiJHJlZiI6IjExNCJ9fSwiTWF4V2lkdGgiOjcyMC4wLCJNYXhIZWlnaHQiOiJJbmZpbml0eSIsIlNtYXJ0Rm9yZWdyb3VuZElzQWN0aXZlIjpmYWxzZSwiSG9yaXpvbnRhbEFsaWdubWVudCI6MCwiVmVydGljYWxBbGlnbm1lbnQiOjAsIlNtYXJ0Rm9yZWdyb3VuZCI6bnVsbCwiQmFja2dyb3VuZEZpbGxUeXBlIjowLCJNYXJnaW4iOnsiJGlkIjoiMjIzIiwiVG9wIjowLCJMZWZ0IjowLCJSaWdodCI6MCwiQm90dG9tIjowfSwiUGFkZGluZyI6eyIkaWQiOiIyMjQiLCJUb3AiOjAsIkxlZnQiOjAsIlJpZ2h0IjowLCJCb3R0b20iOjB9LCJCYWNrZ3JvdW5kIjp7IiRyZWYiOiIxMTcifSwiSXNWaXNpYmxlIjp0cnVlLCJXaWR0aCI6MC4wLCJIZWlnaHQiOjAuMCwiQm9yZGVyU3R5bGUiOnsiJGlkIjoiMjI1IiwiTGluZUNvbG9yIjpudWxsLCJMaW5lV2VpZ2h0IjowLjAsIkxpbmVUeXBlIjowLCJQYXJlbnRTdHlsZSI6bnVsbH0sIlBhcmVudFN0eWxlIjpudWxsfSwiRGF0ZVN0eWxlIjp7IiRpZCI6IjIyNiIsIkZvbnRTZXR0aW5ncyI6eyIkaWQiOiIyMjciLCJGb250U2l6ZSI6MTAsIkZvbnROYW1lIjoiQ2FsaWJyaSIsIklzQm9sZCI6ZmFsc2UsIklzSXRhbGljIjpmYWxzZSwiSXNVbmRlcmxpbmVkIjpmYWxzZSwiUGFyZW50U3R5bGUiOm51bGx9LCJBdXRvU2l6ZSI6MCwiRm9yZWdyb3VuZCI6eyIkaWQiOiIyMjgiLCJDb2xvciI6eyIkcmVmIjoiMTIxIn19LCJNYXhXaWR0aCI6MjAwLjAsIk1heEhlaWdodCI6IkluZmluaXR5IiwiU21hcnRGb3JlZ3JvdW5kSXNBY3RpdmUiOmZhbHNlLCJIb3Jpem9udGFsQWxpZ25tZW50IjowLCJWZXJ0aWNhbEFsaWdubWVudCI6MCwiU21hcnRGb3JlZ3JvdW5kIjpudWxsLCJCYWNrZ3JvdW5kRmlsbFR5cGUiOjAsIk1hcmdpbiI6eyIkaWQiOiIyMjkiLCJUb3AiOjAsIkxlZnQiOjAsIlJpZ2h0IjowLCJCb3R0b20iOjB9LCJQYWRkaW5nIjp7IiRpZCI6IjIzMCIsIlRvcCI6MCwiTGVmdCI6MCwiUmlnaHQiOjAsIkJvdHRvbSI6MH0sIkJhY2tncm91bmQiOnsiJHJlZiI6IjEyNCJ9LCJJc1Zpc2libGUiOnRydWUsIldpZHRoIjowLjAsIkhlaWdodCI6MC4wLCJCb3JkZXJTdHlsZSI6eyIkaWQiOiIyMzEiLCJMaW5lQ29sb3IiOm51bGwsIkxpbmVXZWlnaHQiOjAuMCwiTGluZVR5cGUiOjAsIlBhcmVudFN0eWxlIjpudWxsfSwiUGFyZW50U3R5bGUiOm51bGx9LCJEYXRlRm9ybWF0Ijp7IiRpZCI6IjIzMi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zLCJTbWFydER1cmF0aW9uQWN0aXZhdGVkIjpmYWxzZSwiRGF0ZUZvcm1hdCI6eyIkcmVmIjoiMjMyIn0sIklkIjoiZjhiMzdmYmUtZGUxMi00NDg4LTllYzAtNjA0Njc0N2YxMDZmIiwiSW1wb3J0SWQiOm51bGwsIlRpdGxlIjoiICAgRmVhc2liaWxpdHkgU3R1ZHkiLCJOb3RlIjpudWxsLCJIeXBlcmxpbmsiOm51bGwsIklzQ2hhbmdlZCI6ZmFsc2UsIklzTmV3IjpmYWxzZX0seyIkaWQiOiIyMzMiLCJHcm91cE5hbWUiOm51bGwsIlN0YXJ0RGF0ZSI6IjIwMTgtMTEtMTBUMDA6MDA6MDBaIiwiRW5kRGF0ZSI6IjIwMTgtMTEtMTlUMjM6NTk6MDBaIiwiUGVyY2VudGFnZUNvbXBsZXRlIjpudWxsLCJTdHlsZSI6eyIkaWQiOiIyMzQiLCJTaGFwZSI6MiwiU2hhcGVUaGlja25lc3MiOjEsIkR1cmF0aW9uRm9ybWF0IjowLCJJbmNsdWRlTm9uV29ya2luZ0RheXNJbkR1cmF0aW9uIjpmYWxzZSwiUGVyY2VudGFnZUNvbXBsZXRlU3R5bGUiOnsiJGlkIjoiMjM1IiwiRm9udFNldHRpbmdzIjp7IiRpZCI6IjIzNiIsIkZvbnRTaXplIjoxMCwiRm9udE5hbWUiOiJDYWxpYnJpIiwiSXNCb2xkIjpmYWxzZSwiSXNJdGFsaWMiOmZhbHNlLCJJc1VuZGVybGluZWQiOmZhbHNlLCJQYXJlbnRTdHlsZSI6bnVsbH0sIkF1dG9TaXplIjowLCJGb3JlZ3JvdW5kIjp7IiRpZCI6IjIzNyIsIkNvbG9yIjp7IiRyZWYiOiI4NiJ9fSwiTWF4V2lkdGgiOjIwMC4wLCJNYXhIZWlnaHQiOiJJbmZpbml0eSIsIlNtYXJ0Rm9yZWdyb3VuZElzQWN0aXZlIjpmYWxzZSwiSG9yaXpvbnRhbEFsaWdubWVudCI6MCwiVmVydGljYWxBbGlnbm1lbnQiOjAsIlNtYXJ0Rm9yZWdyb3VuZCI6bnVsbCwiQmFja2dyb3VuZEZpbGxUeXBlIjowLCJNYXJnaW4iOnsiJGlkIjoiMjM4IiwiVG9wIjowLCJMZWZ0IjowLCJSaWdodCI6MCwiQm90dG9tIjowfSwiUGFkZGluZyI6eyIkaWQiOiIyMzkiLCJUb3AiOjAsIkxlZnQiOjAsIlJpZ2h0IjowLCJCb3R0b20iOjB9LCJCYWNrZ3JvdW5kIjp7IiRyZWYiOiI4OSJ9LCJJc1Zpc2libGUiOnRydWUsIldpZHRoIjowLjAsIkhlaWdodCI6MC4wLCJCb3JkZXJTdHlsZSI6eyIkaWQiOiIyNDAiLCJMaW5lQ29sb3IiOm51bGwsIkxpbmVXZWlnaHQiOjAuMCwiTGluZVR5cGUiOjAsIlBhcmVudFN0eWxlIjpudWxsfSwiUGFyZW50U3R5bGUiOm51bGx9LCJEdXJhdGlvblN0eWxlIjp7IiRpZCI6IjI0MSIsIkZvbnRTZXR0aW5ncyI6eyIkaWQiOiIyNDIiLCJGb250U2l6ZSI6MTAsIkZvbnROYW1lIjoiQ2FsaWJyaSIsIklzQm9sZCI6ZmFsc2UsIklzSXRhbGljIjpmYWxzZSwiSXNVbmRlcmxpbmVkIjpmYWxzZSwiUGFyZW50U3R5bGUiOm51bGx9LCJBdXRvU2l6ZSI6MCwiRm9yZWdyb3VuZCI6eyIkaWQiOiIyNDMiLCJDb2xvciI6eyIkcmVmIjoiOTMifX0sIk1heFdpZHRoIjoyMDAuMCwiTWF4SGVpZ2h0IjoiSW5maW5pdHkiLCJTbWFydEZvcmVncm91bmRJc0FjdGl2ZSI6ZmFsc2UsIkhvcml6b250YWxBbGlnbm1lbnQiOjAsIlZlcnRpY2FsQWxpZ25tZW50IjowLCJTbWFydEZvcmVncm91bmQiOm51bGwsIkJhY2tncm91bmRGaWxsVHlwZSI6MCwiTWFyZ2luIjp7IiRpZCI6IjI0NCIsIlRvcCI6MCwiTGVmdCI6MCwiUmlnaHQiOjAsIkJvdHRvbSI6MH0sIlBhZGRpbmciOnsiJGlkIjoiMjQ1IiwiVG9wIjowLCJMZWZ0IjowLCJSaWdodCI6MCwiQm90dG9tIjowfSwiQmFja2dyb3VuZCI6eyIkcmVmIjoiOTYifSwiSXNWaXNpYmxlIjp0cnVlLCJXaWR0aCI6MC4wLCJIZWlnaHQiOjAuMCwiQm9yZGVyU3R5bGUiOnsiJGlkIjoiMjQ2IiwiTGluZUNvbG9yIjpudWxsLCJMaW5lV2VpZ2h0IjowLjAsIkxpbmVUeXBlIjowLCJQYXJlbnRTdHlsZSI6bnVsbH0sIlBhcmVudFN0eWxlIjpudWxsfSwiSG9yaXpvbnRhbENvbm5lY3RvclN0eWxlIjp7IiRpZCI6IjI0NyIsIkxpbmVDb2xvciI6eyIkcmVmIjoiOTgifSwiTGluZVdlaWdodCI6MS4wLCJMaW5lVHlwZSI6MCwiUGFyZW50U3R5bGUiOm51bGx9LCJWZXJ0aWNhbENvbm5lY3RvclN0eWxlIjp7IiRpZCI6IjI0O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NDkiLCJNYXJnaW4iOnsiJGlkIjoiMjUwIiwiVG9wIjowLCJMZWZ0Ijo0LCJSaWdodCI6NCwiQm90dG9tIjowfSwiUGFkZGluZyI6eyIkaWQiOiIyNTEiLCJUb3AiOjAsIkxlZnQiOjAsIlJpZ2h0IjowLCJCb3R0b20iOjB9LCJCYWNrZ3JvdW5kIjp7IiRpZCI6IjI1MiIsIkNvbG9yIjp7IiRpZCI6IjI1MyIsIkEiOjI1NSwiUiI6OTEsIkciOjE1NSwiQiI6MjEzfX0sIklzVmlzaWJsZSI6dHJ1ZSwiV2lkdGgiOjAuMCwiSGVpZ2h0IjoxNi4wLCJCb3JkZXJTdHlsZSI6eyIkaWQiOiIyNTQiLCJMaW5lQ29sb3IiOnsiJHJlZiI6IjEwOSJ9LCJMaW5lV2VpZ2h0IjowLjAsIkxpbmVUeXBlIjowLCJQYXJlbnRTdHlsZSI6bnVsbH0sIlBhcmVudFN0eWxlIjpudWxsfSwiVGl0bGVTdHlsZSI6eyIkaWQiOiIyNTUiLCJGb250U2V0dGluZ3MiOnsiJGlkIjoiMjU2IiwiRm9udFNpemUiOjExLCJGb250TmFtZSI6IkNhbGlicmkiLCJJc0JvbGQiOnRydWUsIklzSXRhbGljIjpmYWxzZSwiSXNVbmRlcmxpbmVkIjpmYWxzZSwiUGFyZW50U3R5bGUiOm51bGx9LCJBdXRvU2l6ZSI6MCwiRm9yZWdyb3VuZCI6eyIkaWQiOiIyNTciLCJDb2xvciI6eyIkcmVmIjoiMTE0In19LCJNYXhXaWR0aCI6NzIwLjAsIk1heEhlaWdodCI6IkluZmluaXR5IiwiU21hcnRGb3JlZ3JvdW5kSXNBY3RpdmUiOmZhbHNlLCJIb3Jpem9udGFsQWxpZ25tZW50IjowLCJWZXJ0aWNhbEFsaWdubWVudCI6MCwiU21hcnRGb3JlZ3JvdW5kIjpudWxsLCJCYWNrZ3JvdW5kRmlsbFR5cGUiOjAsIk1hcmdpbiI6eyIkaWQiOiIyNTgiLCJUb3AiOjAsIkxlZnQiOjAsIlJpZ2h0IjowLCJCb3R0b20iOjB9LCJQYWRkaW5nIjp7IiRpZCI6IjI1OSIsIlRvcCI6MCwiTGVmdCI6MCwiUmlnaHQiOjAsIkJvdHRvbSI6MH0sIkJhY2tncm91bmQiOnsiJHJlZiI6IjExNyJ9LCJJc1Zpc2libGUiOnRydWUsIldpZHRoIjowLjAsIkhlaWdodCI6MC4wLCJCb3JkZXJTdHlsZSI6eyIkaWQiOiIyNjAiLCJMaW5lQ29sb3IiOm51bGwsIkxpbmVXZWlnaHQiOjAuMCwiTGluZVR5cGUiOjAsIlBhcmVudFN0eWxlIjpudWxsfSwiUGFyZW50U3R5bGUiOm51bGx9LCJEYXRlU3R5bGUiOnsiJGlkIjoiMjYxIiwiRm9udFNldHRpbmdzIjp7IiRpZCI6IjI2MiIsIkZvbnRTaXplIjoxMCwiRm9udE5hbWUiOiJDYWxpYnJpIiwiSXNCb2xkIjpmYWxzZSwiSXNJdGFsaWMiOmZhbHNlLCJJc1VuZGVybGluZWQiOmZhbHNlLCJQYXJlbnRTdHlsZSI6bnVsbH0sIkF1dG9TaXplIjowLCJGb3JlZ3JvdW5kIjp7IiRpZCI6IjI2MyIsIkNvbG9yIjp7IiRyZWYiOiIxMjEifX0sIk1heFdpZHRoIjoyMDAuMCwiTWF4SGVpZ2h0IjoiSW5maW5pdHkiLCJTbWFydEZvcmVncm91bmRJc0FjdGl2ZSI6ZmFsc2UsIkhvcml6b250YWxBbGlnbm1lbnQiOjAsIlZlcnRpY2FsQWxpZ25tZW50IjowLCJTbWFydEZvcmVncm91bmQiOm51bGwsIkJhY2tncm91bmRGaWxsVHlwZSI6MCwiTWFyZ2luIjp7IiRpZCI6IjI2NCIsIlRvcCI6MCwiTGVmdCI6MCwiUmlnaHQiOjAsIkJvdHRvbSI6MH0sIlBhZGRpbmciOnsiJGlkIjoiMjY1IiwiVG9wIjowLCJMZWZ0IjowLCJSaWdodCI6MCwiQm90dG9tIjowfSwiQmFja2dyb3VuZCI6eyIkcmVmIjoiMTI0In0sIklzVmlzaWJsZSI6dHJ1ZSwiV2lkdGgiOjAuMCwiSGVpZ2h0IjowLjAsIkJvcmRlclN0eWxlIjp7IiRpZCI6IjI2NiIsIkxpbmVDb2xvciI6bnVsbCwiTGluZVdlaWdodCI6MC4wLCJMaW5lVHlwZSI6MCwiUGFyZW50U3R5bGUiOm51bGx9LCJQYXJlbnRTdHlsZSI6bnVsbH0sIkRhdGVGb3JtYXQiOnsiJGlkIjoiMjY3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QsIlNtYXJ0RHVyYXRpb25BY3RpdmF0ZWQiOmZhbHNlLCJEYXRlRm9ybWF0Ijp7IiRyZWYiOiIyNjcifSwiSWQiOiI4ZWZjYzFjOS0zYmNlLTQyOWYtYjQ0ZC02MWFlMmNhY2VlYjgiLCJJbXBvcnRJZCI6bnVsbCwiVGl0bGUiOiIgICBDb3N0LUJlbmlpaXQgQW5hbHlzaXMiLCJOb3RlIjpudWxsLCJIeXBlcmxpbmsiOm51bGwsIklzQ2hhbmdlZCI6ZmFsc2UsIklzTmV3IjpmYWxzZX0seyIkaWQiOiIyNjgiLCJHcm91cE5hbWUiOm51bGwsIlN0YXJ0RGF0ZSI6IjIwMTgtMTEtMTlUMDA6MDA6MDBaIiwiRW5kRGF0ZSI6IjIwMTgtMTEtMjZUMjM6NTk6MDBaIiwiUGVyY2VudGFnZUNvbXBsZXRlIjpudWxsLCJTdHlsZSI6eyIkaWQiOiIyNjkiLCJTaGFwZSI6MiwiU2hhcGVUaGlja25lc3MiOjEsIkR1cmF0aW9uRm9ybWF0IjowLCJJbmNsdWRlTm9uV29ya2luZ0RheXNJbkR1cmF0aW9uIjpmYWxzZSwiUGVyY2VudGFnZUNvbXBsZXRlU3R5bGUiOnsiJGlkIjoiMjcwIiwiRm9udFNldHRpbmdzIjp7IiRpZCI6IjI3MSIsIkZvbnRTaXplIjoxMCwiRm9udE5hbWUiOiJDYWxpYnJpIiwiSXNCb2xkIjpmYWxzZSwiSXNJdGFsaWMiOmZhbHNlLCJJc1VuZGVybGluZWQiOmZhbHNlLCJQYXJlbnRTdHlsZSI6bnVsbH0sIkF1dG9TaXplIjowLCJGb3JlZ3JvdW5kIjp7IiRpZCI6IjI3MiIsIkNvbG9yIjp7IiRyZWYiOiI4NiJ9fSwiTWF4V2lkdGgiOjIwMC4wLCJNYXhIZWlnaHQiOiJJbmZpbml0eSIsIlNtYXJ0Rm9yZWdyb3VuZElzQWN0aXZlIjpmYWxzZSwiSG9yaXpvbnRhbEFsaWdubWVudCI6MCwiVmVydGljYWxBbGlnbm1lbnQiOjAsIlNtYXJ0Rm9yZWdyb3VuZCI6bnVsbCwiQmFja2dyb3VuZEZpbGxUeXBlIjowLCJNYXJnaW4iOnsiJGlkIjoiMjczIiwiVG9wIjowLCJMZWZ0IjowLCJSaWdodCI6MCwiQm90dG9tIjowfSwiUGFkZGluZyI6eyIkaWQiOiIyNzQiLCJUb3AiOjAsIkxlZnQiOjAsIlJpZ2h0IjowLCJCb3R0b20iOjB9LCJCYWNrZ3JvdW5kIjp7IiRyZWYiOiI4OSJ9LCJJc1Zpc2libGUiOnRydWUsIldpZHRoIjowLjAsIkhlaWdodCI6MC4wLCJCb3JkZXJTdHlsZSI6eyIkaWQiOiIyNzUiLCJMaW5lQ29sb3IiOm51bGwsIkxpbmVXZWlnaHQiOjAuMCwiTGluZVR5cGUiOjAsIlBhcmVudFN0eWxlIjpudWxsfSwiUGFyZW50U3R5bGUiOm51bGx9LCJEdXJhdGlvblN0eWxlIjp7IiRpZCI6IjI3NiIsIkZvbnRTZXR0aW5ncyI6eyIkaWQiOiIyNzciLCJGb250U2l6ZSI6MTAsIkZvbnROYW1lIjoiQ2FsaWJyaSIsIklzQm9sZCI6ZmFsc2UsIklzSXRhbGljIjpmYWxzZSwiSXNVbmRlcmxpbmVkIjpmYWxzZSwiUGFyZW50U3R5bGUiOm51bGx9LCJBdXRvU2l6ZSI6MCwiRm9yZWdyb3VuZCI6eyIkaWQiOiIyNzgiLCJDb2xvciI6eyIkcmVmIjoiOTMifX0sIk1heFdpZHRoIjoyMDAuMCwiTWF4SGVpZ2h0IjoiSW5maW5pdHkiLCJTbWFydEZvcmVncm91bmRJc0FjdGl2ZSI6ZmFsc2UsIkhvcml6b250YWxBbGlnbm1lbnQiOjAsIlZlcnRpY2FsQWxpZ25tZW50IjowLCJTbWFydEZvcmVncm91bmQiOm51bGwsIkJhY2tncm91bmRGaWxsVHlwZSI6MCwiTWFyZ2luIjp7IiRpZCI6IjI3OSIsIlRvcCI6MCwiTGVmdCI6MCwiUmlnaHQiOjAsIkJvdHRvbSI6MH0sIlBhZGRpbmciOnsiJGlkIjoiMjgwIiwiVG9wIjowLCJMZWZ0IjowLCJSaWdodCI6MCwiQm90dG9tIjowfSwiQmFja2dyb3VuZCI6eyIkcmVmIjoiOTYifSwiSXNWaXNpYmxlIjp0cnVlLCJXaWR0aCI6MC4wLCJIZWlnaHQiOjAuMCwiQm9yZGVyU3R5bGUiOnsiJGlkIjoiMjgxIiwiTGluZUNvbG9yIjpudWxsLCJMaW5lV2VpZ2h0IjowLjAsIkxpbmVUeXBlIjowLCJQYXJlbnRTdHlsZSI6bnVsbH0sIlBhcmVudFN0eWxlIjpudWxsfSwiSG9yaXpvbnRhbENvbm5lY3RvclN0eWxlIjp7IiRpZCI6IjI4MiIsIkxpbmVDb2xvciI6eyIkcmVmIjoiOTgifSwiTGluZVdlaWdodCI6MS4wLCJMaW5lVHlwZSI6MCwiUGFyZW50U3R5bGUiOm51bGx9LCJWZXJ0aWNhbENvbm5lY3RvclN0eWxlIjp7IiRpZCI6IjI4My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ODQiLCJNYXJnaW4iOnsiJGlkIjoiMjg1IiwiVG9wIjowLCJMZWZ0Ijo0LCJSaWdodCI6NCwiQm90dG9tIjowfSwiUGFkZGluZyI6eyIkaWQiOiIyODYiLCJUb3AiOjAsIkxlZnQiOjAsIlJpZ2h0IjowLCJCb3R0b20iOjB9LCJCYWNrZ3JvdW5kIjp7IiRpZCI6IjI4NyIsIkNvbG9yIjp7IiRpZCI6IjI4OCIsIkEiOjI1NSwiUiI6OTEsIkciOjE1NSwiQiI6MjEzfX0sIklzVmlzaWJsZSI6dHJ1ZSwiV2lkdGgiOjAuMCwiSGVpZ2h0IjoxNi4wLCJCb3JkZXJTdHlsZSI6eyIkaWQiOiIyODkiLCJMaW5lQ29sb3IiOnsiJHJlZiI6IjEwOSJ9LCJMaW5lV2VpZ2h0IjowLjAsIkxpbmVUeXBlIjowLCJQYXJlbnRTdHlsZSI6bnVsbH0sIlBhcmVudFN0eWxlIjpudWxsfSwiVGl0bGVTdHlsZSI6eyIkaWQiOiIyOTAiLCJGb250U2V0dGluZ3MiOnsiJGlkIjoiMjkxIiwiRm9udFNpemUiOjExLCJGb250TmFtZSI6IkNhbGlicmkiLCJJc0JvbGQiOnRydWUsIklzSXRhbGljIjpmYWxzZSwiSXNVbmRlcmxpbmVkIjpmYWxzZSwiUGFyZW50U3R5bGUiOm51bGx9LCJBdXRvU2l6ZSI6MCwiRm9yZWdyb3VuZCI6eyIkaWQiOiIyOTIiLCJDb2xvciI6eyIkcmVmIjoiMTE0In19LCJNYXhXaWR0aCI6NzIwLjAsIk1heEhlaWdodCI6IkluZmluaXR5IiwiU21hcnRGb3JlZ3JvdW5kSXNBY3RpdmUiOmZhbHNlLCJIb3Jpem9udGFsQWxpZ25tZW50IjowLCJWZXJ0aWNhbEFsaWdubWVudCI6MCwiU21hcnRGb3JlZ3JvdW5kIjpudWxsLCJCYWNrZ3JvdW5kRmlsbFR5cGUiOjAsIk1hcmdpbiI6eyIkaWQiOiIyOTMiLCJUb3AiOjAsIkxlZnQiOjAsIlJpZ2h0IjowLCJCb3R0b20iOjB9LCJQYWRkaW5nIjp7IiRpZCI6IjI5NCIsIlRvcCI6MCwiTGVmdCI6MCwiUmlnaHQiOjAsIkJvdHRvbSI6MH0sIkJhY2tncm91bmQiOnsiJHJlZiI6IjExNyJ9LCJJc1Zpc2libGUiOnRydWUsIldpZHRoIjowLjAsIkhlaWdodCI6MC4wLCJCb3JkZXJTdHlsZSI6eyIkaWQiOiIyOTUiLCJMaW5lQ29sb3IiOm51bGwsIkxpbmVXZWlnaHQiOjAuMCwiTGluZVR5cGUiOjAsIlBhcmVudFN0eWxlIjpudWxsfSwiUGFyZW50U3R5bGUiOm51bGx9LCJEYXRlU3R5bGUiOnsiJGlkIjoiMjk2IiwiRm9udFNldHRpbmdzIjp7IiRpZCI6IjI5NyIsIkZvbnRTaXplIjoxMCwiRm9udE5hbWUiOiJDYWxpYnJpIiwiSXNCb2xkIjpmYWxzZSwiSXNJdGFsaWMiOmZhbHNlLCJJc1VuZGVybGluZWQiOmZhbHNlLCJQYXJlbnRTdHlsZSI6bnVsbH0sIkF1dG9TaXplIjowLCJGb3JlZ3JvdW5kIjp7IiRpZCI6IjI5OCIsIkNvbG9yIjp7IiRyZWYiOiIxMjEifX0sIk1heFdpZHRoIjoyMDAuMCwiTWF4SGVpZ2h0IjoiSW5maW5pdHkiLCJTbWFydEZvcmVncm91bmRJc0FjdGl2ZSI6ZmFsc2UsIkhvcml6b250YWxBbGlnbm1lbnQiOjAsIlZlcnRpY2FsQWxpZ25tZW50IjowLCJTbWFydEZvcmVncm91bmQiOm51bGwsIkJhY2tncm91bmRGaWxsVHlwZSI6MCwiTWFyZ2luIjp7IiRpZCI6IjI5OSIsIlRvcCI6MCwiTGVmdCI6MCwiUmlnaHQiOjAsIkJvdHRvbSI6MH0sIlBhZGRpbmciOnsiJGlkIjoiMzAwIiwiVG9wIjowLCJMZWZ0IjowLCJSaWdodCI6MCwiQm90dG9tIjowfSwiQmFja2dyb3VuZCI6eyIkcmVmIjoiMTI0In0sIklzVmlzaWJsZSI6dHJ1ZSwiV2lkdGgiOjAuMCwiSGVpZ2h0IjowLjAsIkJvcmRlclN0eWxlIjp7IiRpZCI6IjMwMSIsIkxpbmVDb2xvciI6bnVsbCwiTGluZVdlaWdodCI6MC4wLCJMaW5lVHlwZSI6MCwiUGFyZW50U3R5bGUiOm51bGx9LCJQYXJlbnRTdHlsZSI6bnVsbH0sIkRhdGVGb3JtYXQiOnsiJGlkIjoiMzAy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UsIlNtYXJ0RHVyYXRpb25BY3RpdmF0ZWQiOmZhbHNlLCJEYXRlRm9ybWF0Ijp7IiRyZWYiOiIzMDIifSwiSWQiOiI5MWIyNDQ5Yi0zMzZlLTQxYTctODM5MC0yMjAxMzQ5NGFjZjEiLCJJbXBvcnRJZCI6bnVsbCwiVGl0bGUiOiIgICBQcm9wb3NhbCIsIk5vdGUiOm51bGwsIkh5cGVybGluayI6bnVsbCwiSXNDaGFuZ2VkIjpmYWxzZSwiSXNOZXciOmZhbHNlfSx7IiRpZCI6IjMwMyIsIkdyb3VwTmFtZSI6bnVsbCwiU3RhcnREYXRlIjoiMjAxOC0xMi0wMVQwMDowMDowMFoiLCJFbmREYXRlIjoiMjAxOC0xMi0yMFQyMzo1OTowMFoiLCJQZXJjZW50YWdlQ29tcGxldGUiOm51bGwsIlN0eWxlIjp7IiRpZCI6IjMwNCIsIlNoYXBlIjoxLCJTaGFwZVRoaWNrbmVzcyI6MSwiRHVyYXRpb25Gb3JtYXQiOjAsIkluY2x1ZGVOb25Xb3JraW5nRGF5c0luRHVyYXRpb24iOmZhbHNlLCJQZXJjZW50YWdlQ29tcGxldGVTdHlsZSI6eyIkaWQiOiIzMDUiLCJGb250U2V0dGluZ3MiOnsiJGlkIjoiMzA2IiwiRm9udFNpemUiOjEwLCJGb250TmFtZSI6IkNhbGlicmkiLCJJc0JvbGQiOmZhbHNlLCJJc0l0YWxpYyI6ZmFsc2UsIklzVW5kZXJsaW5lZCI6ZmFsc2UsIlBhcmVudFN0eWxlIjpudWxsfSwiQXV0b1NpemUiOjAsIkZvcmVncm91bmQiOnsiJGlkIjoiMzA3IiwiQ29sb3IiOnsiJHJlZiI6Ijg2In19LCJNYXhXaWR0aCI6MjAwLjAsIk1heEhlaWdodCI6IkluZmluaXR5IiwiU21hcnRGb3JlZ3JvdW5kSXNBY3RpdmUiOmZhbHNlLCJIb3Jpem9udGFsQWxpZ25tZW50IjowLCJWZXJ0aWNhbEFsaWdubWVudCI6MCwiU21hcnRGb3JlZ3JvdW5kIjpudWxsLCJCYWNrZ3JvdW5kRmlsbFR5cGUiOjAsIk1hcmdpbiI6eyIkaWQiOiIzMDgiLCJUb3AiOjAsIkxlZnQiOjAsIlJpZ2h0IjowLCJCb3R0b20iOjB9LCJQYWRkaW5nIjp7IiRpZCI6IjMwOSIsIlRvcCI6MCwiTGVmdCI6MCwiUmlnaHQiOjAsIkJvdHRvbSI6MH0sIkJhY2tncm91bmQiOnsiJHJlZiI6Ijg5In0sIklzVmlzaWJsZSI6dHJ1ZSwiV2lkdGgiOjAuMCwiSGVpZ2h0IjowLjAsIkJvcmRlclN0eWxlIjp7IiRpZCI6IjMxMCIsIkxpbmVDb2xvciI6bnVsbCwiTGluZVdlaWdodCI6MC4wLCJMaW5lVHlwZSI6MCwiUGFyZW50U3R5bGUiOm51bGx9LCJQYXJlbnRTdHlsZSI6bnVsbH0sIkR1cmF0aW9uU3R5bGUiOnsiJGlkIjoiMzExIiwiRm9udFNldHRpbmdzIjp7IiRpZCI6IjMxMiIsIkZvbnRTaXplIjoxMCwiRm9udE5hbWUiOiJDYWxpYnJpIiwiSXNCb2xkIjpmYWxzZSwiSXNJdGFsaWMiOmZhbHNlLCJJc1VuZGVybGluZWQiOmZhbHNlLCJQYXJlbnRTdHlsZSI6bnVsbH0sIkF1dG9TaXplIjowLCJGb3JlZ3JvdW5kIjp7IiRpZCI6IjMxMyIsIkNvbG9yIjp7IiRyZWYiOiI5MyJ9fSwiTWF4V2lkdGgiOjIwMC4wLCJNYXhIZWlnaHQiOiJJbmZpbml0eSIsIlNtYXJ0Rm9yZWdyb3VuZElzQWN0aXZlIjpmYWxzZSwiSG9yaXpvbnRhbEFsaWdubWVudCI6MCwiVmVydGljYWxBbGlnbm1lbnQiOjAsIlNtYXJ0Rm9yZWdyb3VuZCI6bnVsbCwiQmFja2dyb3VuZEZpbGxUeXBlIjowLCJNYXJnaW4iOnsiJGlkIjoiMzE0IiwiVG9wIjowLCJMZWZ0IjowLCJSaWdodCI6MCwiQm90dG9tIjowfSwiUGFkZGluZyI6eyIkaWQiOiIzMTUiLCJUb3AiOjAsIkxlZnQiOjAsIlJpZ2h0IjowLCJCb3R0b20iOjB9LCJCYWNrZ3JvdW5kIjp7IiRyZWYiOiI5NiJ9LCJJc1Zpc2libGUiOnRydWUsIldpZHRoIjowLjAsIkhlaWdodCI6MC4wLCJCb3JkZXJTdHlsZSI6eyIkaWQiOiIzMTYiLCJMaW5lQ29sb3IiOm51bGwsIkxpbmVXZWlnaHQiOjAuMCwiTGluZVR5cGUiOjAsIlBhcmVudFN0eWxlIjpudWxsfSwiUGFyZW50U3R5bGUiOm51bGx9LCJIb3Jpem9udGFsQ29ubmVjdG9yU3R5bGUiOnsiJGlkIjoiMzE3IiwiTGluZUNvbG9yIjp7IiRyZWYiOiI5OCJ9LCJMaW5lV2VpZ2h0IjoxLjAsIkxpbmVUeXBlIjowLCJQYXJlbnRTdHlsZSI6bnVsbH0sIlZlcnRpY2FsQ29ubmVjdG9yU3R5bGUiOnsiJGlkIjoiMzE4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MxOSIsIk1hcmdpbiI6eyIkaWQiOiIzMjAiLCJUb3AiOjAsIkxlZnQiOjQsIlJpZ2h0Ijo0LCJCb3R0b20iOjB9LCJQYWRkaW5nIjp7IiRpZCI6IjMyMSIsIlRvcCI6MCwiTGVmdCI6MCwiUmlnaHQiOjAsIkJvdHRvbSI6MH0sIkJhY2tncm91bmQiOnsiJGlkIjoiMzIyIiwiQ29sb3IiOnsiJGlkIjoiMzIzIiwiQSI6MjU1LCJSIjo5MSwiRyI6MTU1LCJCIjoyMTN9fSwiSXNWaXNpYmxlIjp0cnVlLCJXaWR0aCI6MC4wLCJIZWlnaHQiOjE2LjAsIkJvcmRlclN0eWxlIjp7IiRpZCI6IjMyNCIsIkxpbmVDb2xvciI6eyIkcmVmIjoiMTA5In0sIkxpbmVXZWlnaHQiOjAuMCwiTGluZVR5cGUiOjAsIlBhcmVudFN0eWxlIjpudWxsfSwiUGFyZW50U3R5bGUiOm51bGx9LCJUaXRsZVN0eWxlIjp7IiRpZCI6IjMyNSIsIkZvbnRTZXR0aW5ncyI6eyIkaWQiOiIzMjYiLCJGb250U2l6ZSI6MTEsIkZvbnROYW1lIjoiQ2FsaWJyaSIsIklzQm9sZCI6dHJ1ZSwiSXNJdGFsaWMiOmZhbHNlLCJJc1VuZGVybGluZWQiOmZhbHNlLCJQYXJlbnRTdHlsZSI6bnVsbH0sIkF1dG9TaXplIjowLCJGb3JlZ3JvdW5kIjp7IiRpZCI6IjMyNyIsIkNvbG9yIjp7IiRyZWYiOiIxMTQifX0sIk1heFdpZHRoIjo5NjAuMCwiTWF4SGVpZ2h0IjoiSW5maW5pdHkiLCJTbWFydEZvcmVncm91bmRJc0FjdGl2ZSI6ZmFsc2UsIkhvcml6b250YWxBbGlnbm1lbnQiOjAsIlZlcnRpY2FsQWxpZ25tZW50IjowLCJTbWFydEZvcmVncm91bmQiOm51bGwsIkJhY2tncm91bmRGaWxsVHlwZSI6MCwiTWFyZ2luIjp7IiRpZCI6IjMyOCIsIlRvcCI6MCwiTGVmdCI6MCwiUmlnaHQiOjAsIkJvdHRvbSI6MH0sIlBhZGRpbmciOnsiJGlkIjoiMzI5IiwiVG9wIjowLCJMZWZ0IjowLCJSaWdodCI6MCwiQm90dG9tIjowfSwiQmFja2dyb3VuZCI6eyIkcmVmIjoiMTE3In0sIklzVmlzaWJsZSI6dHJ1ZSwiV2lkdGgiOjAuMCwiSGVpZ2h0IjowLjAsIkJvcmRlclN0eWxlIjp7IiRpZCI6IjMzMCIsIkxpbmVDb2xvciI6bnVsbCwiTGluZVdlaWdodCI6MC4wLCJMaW5lVHlwZSI6MCwiUGFyZW50U3R5bGUiOm51bGx9LCJQYXJlbnRTdHlsZSI6bnVsbH0sIkRhdGVTdHlsZSI6eyIkaWQiOiIzMzEiLCJGb250U2V0dGluZ3MiOnsiJGlkIjoiMzMyIiwiRm9udFNpemUiOjEwLCJGb250TmFtZSI6IkNhbGlicmkiLCJJc0JvbGQiOmZhbHNlLCJJc0l0YWxpYyI6ZmFsc2UsIklzVW5kZXJsaW5lZCI6ZmFsc2UsIlBhcmVudFN0eWxlIjpudWxsfSwiQXV0b1NpemUiOjAsIkZvcmVncm91bmQiOnsiJGlkIjoiMzMzIiwiQ29sb3IiOnsiJHJlZiI6IjEyMSJ9fSwiTWF4V2lkdGgiOjIwMC4wLCJNYXhIZWlnaHQiOiJJbmZpbml0eSIsIlNtYXJ0Rm9yZWdyb3VuZElzQWN0aXZlIjpmYWxzZSwiSG9yaXpvbnRhbEFsaWdubWVudCI6MCwiVmVydGljYWxBbGlnbm1lbnQiOjAsIlNtYXJ0Rm9yZWdyb3VuZCI6bnVsbCwiQmFja2dyb3VuZEZpbGxUeXBlIjowLCJNYXJnaW4iOnsiJGlkIjoiMzM0IiwiVG9wIjowLCJMZWZ0IjowLCJSaWdodCI6MCwiQm90dG9tIjowfSwiUGFkZGluZyI6eyIkaWQiOiIzMzUiLCJUb3AiOjAsIkxlZnQiOjAsIlJpZ2h0IjowLCJCb3R0b20iOjB9LCJCYWNrZ3JvdW5kIjp7IiRyZWYiOiIxMjQifSwiSXNWaXNpYmxlIjp0cnVlLCJXaWR0aCI6MC4wLCJIZWlnaHQiOjAuMCwiQm9yZGVyU3R5bGUiOnsiJGlkIjoiMzM2IiwiTGluZUNvbG9yIjpudWxsLCJMaW5lV2VpZ2h0IjowLjAsIkxpbmVUeXBlIjowLCJQYXJlbnRTdHlsZSI6bnVsbH0sIlBhcmVudFN0eWxlIjpudWxsfSwiRGF0ZUZvcm1hdCI6eyIkaWQiOiIzMzc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iwiU21hcnREdXJhdGlvbkFjdGl2YXRlZCI6ZmFsc2UsIkRhdGVGb3JtYXQiOnsiJHJlZiI6IjMzNyJ9LCJJZCI6ImI3ZjMxNGQ1LTEzN2EtNDE4Yi05YTcyLTY4NjUyOGI0MzAxYSIsIkltcG9ydElkIjpudWxsLCJUaXRsZSI6IkRlc2lnbiIsIk5vdGUiOm51bGwsIkh5cGVybGluayI6bnVsbCwiSXNDaGFuZ2VkIjpmYWxzZSwiSXNOZXciOmZhbHNlfSx7IiRpZCI6IjMzOCIsIkdyb3VwTmFtZSI6bnVsbCwiU3RhcnREYXRlIjoiMjAxOC0xMi0wMVQwMDowMDowMFoiLCJFbmREYXRlIjoiMjAxOC0xMi0wOFQyMzo1OTowMFoiLCJQZXJjZW50YWdlQ29tcGxldGUiOm51bGwsIlN0eWxlIjp7IiRpZCI6IjMzOSIsIlNoYXBlIjoyLCJTaGFwZVRoaWNrbmVzcyI6MSwiRHVyYXRpb25Gb3JtYXQiOjAsIkluY2x1ZGVOb25Xb3JraW5nRGF5c0luRHVyYXRpb24iOmZhbHNlLCJQZXJjZW50YWdlQ29tcGxldGVTdHlsZSI6eyIkaWQiOiIzNDAiLCJGb250U2V0dGluZ3MiOnsiJGlkIjoiMzQxIiwiRm9udFNpemUiOjEwLCJGb250TmFtZSI6IkNhbGlicmkiLCJJc0JvbGQiOmZhbHNlLCJJc0l0YWxpYyI6ZmFsc2UsIklzVW5kZXJsaW5lZCI6ZmFsc2UsIlBhcmVudFN0eWxlIjpudWxsfSwiQXV0b1NpemUiOjAsIkZvcmVncm91bmQiOnsiJGlkIjoiMzQyIiwiQ29sb3IiOnsiJHJlZiI6Ijg2In19LCJNYXhXaWR0aCI6MjAwLjAsIk1heEhlaWdodCI6IkluZmluaXR5IiwiU21hcnRGb3JlZ3JvdW5kSXNBY3RpdmUiOmZhbHNlLCJIb3Jpem9udGFsQWxpZ25tZW50IjowLCJWZXJ0aWNhbEFsaWdubWVudCI6MCwiU21hcnRGb3JlZ3JvdW5kIjpudWxsLCJCYWNrZ3JvdW5kRmlsbFR5cGUiOjAsIk1hcmdpbiI6eyIkaWQiOiIzNDMiLCJUb3AiOjAsIkxlZnQiOjAsIlJpZ2h0IjowLCJCb3R0b20iOjB9LCJQYWRkaW5nIjp7IiRpZCI6IjM0NCIsIlRvcCI6MCwiTGVmdCI6MCwiUmlnaHQiOjAsIkJvdHRvbSI6MH0sIkJhY2tncm91bmQiOnsiJHJlZiI6Ijg5In0sIklzVmlzaWJsZSI6dHJ1ZSwiV2lkdGgiOjAuMCwiSGVpZ2h0IjowLjAsIkJvcmRlclN0eWxlIjp7IiRpZCI6IjM0NSIsIkxpbmVDb2xvciI6bnVsbCwiTGluZVdlaWdodCI6MC4wLCJMaW5lVHlwZSI6MCwiUGFyZW50U3R5bGUiOm51bGx9LCJQYXJlbnRTdHlsZSI6bnVsbH0sIkR1cmF0aW9uU3R5bGUiOnsiJGlkIjoiMzQ2IiwiRm9udFNldHRpbmdzIjp7IiRpZCI6IjM0NyIsIkZvbnRTaXplIjoxMCwiRm9udE5hbWUiOiJDYWxpYnJpIiwiSXNCb2xkIjpmYWxzZSwiSXNJdGFsaWMiOmZhbHNlLCJJc1VuZGVybGluZWQiOmZhbHNlLCJQYXJlbnRTdHlsZSI6bnVsbH0sIkF1dG9TaXplIjowLCJGb3JlZ3JvdW5kIjp7IiRpZCI6IjM0OCIsIkNvbG9yIjp7IiRyZWYiOiI5MyJ9fSwiTWF4V2lkdGgiOjIwMC4wLCJNYXhIZWlnaHQiOiJJbmZpbml0eSIsIlNtYXJ0Rm9yZWdyb3VuZElzQWN0aXZlIjpmYWxzZSwiSG9yaXpvbnRhbEFsaWdubWVudCI6MCwiVmVydGljYWxBbGlnbm1lbnQiOjAsIlNtYXJ0Rm9yZWdyb3VuZCI6bnVsbCwiQmFja2dyb3VuZEZpbGxUeXBlIjowLCJNYXJnaW4iOnsiJGlkIjoiMzQ5IiwiVG9wIjowLCJMZWZ0IjowLCJSaWdodCI6MCwiQm90dG9tIjowfSwiUGFkZGluZyI6eyIkaWQiOiIzNTAiLCJUb3AiOjAsIkxlZnQiOjAsIlJpZ2h0IjowLCJCb3R0b20iOjB9LCJCYWNrZ3JvdW5kIjp7IiRyZWYiOiI5NiJ9LCJJc1Zpc2libGUiOnRydWUsIldpZHRoIjowLjAsIkhlaWdodCI6MC4wLCJCb3JkZXJTdHlsZSI6eyIkaWQiOiIzNTEiLCJMaW5lQ29sb3IiOm51bGwsIkxpbmVXZWlnaHQiOjAuMCwiTGluZVR5cGUiOjAsIlBhcmVudFN0eWxlIjpudWxsfSwiUGFyZW50U3R5bGUiOm51bGx9LCJIb3Jpem9udGFsQ29ubmVjdG9yU3R5bGUiOnsiJGlkIjoiMzUyIiwiTGluZUNvbG9yIjp7IiRyZWYiOiI5OCJ9LCJMaW5lV2VpZ2h0IjoxLjAsIkxpbmVUeXBlIjowLCJQYXJlbnRTdHlsZSI6bnVsbH0sIlZlcnRpY2FsQ29ubmVjdG9yU3R5bGUiOnsiJGlkIjoiMzUz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M1NCIsIk1hcmdpbiI6eyIkaWQiOiIzNTUiLCJUb3AiOjAsIkxlZnQiOjQsIlJpZ2h0Ijo0LCJCb3R0b20iOjB9LCJQYWRkaW5nIjp7IiRpZCI6IjM1NiIsIlRvcCI6MCwiTGVmdCI6MCwiUmlnaHQiOjAsIkJvdHRvbSI6MH0sIkJhY2tncm91bmQiOnsiJGlkIjoiMzU3IiwiQ29sb3IiOnsiJGlkIjoiMzU4IiwiQSI6MjU1LCJSIjo5MSwiRyI6MTU1LCJCIjoyMTN9fSwiSXNWaXNpYmxlIjp0cnVlLCJXaWR0aCI6MC4wLCJIZWlnaHQiOjE2LjAsIkJvcmRlclN0eWxlIjp7IiRpZCI6IjM1OSIsIkxpbmVDb2xvciI6eyIkcmVmIjoiMTA5In0sIkxpbmVXZWlnaHQiOjAuMCwiTGluZVR5cGUiOjAsIlBhcmVudFN0eWxlIjpudWxsfSwiUGFyZW50U3R5bGUiOm51bGx9LCJUaXRsZVN0eWxlIjp7IiRpZCI6IjM2MCIsIkZvbnRTZXR0aW5ncyI6eyIkaWQiOiIzNjEiLCJGb250U2l6ZSI6MTEsIkZvbnROYW1lIjoiQ2FsaWJyaSIsIklzQm9sZCI6dHJ1ZSwiSXNJdGFsaWMiOmZhbHNlLCJJc1VuZGVybGluZWQiOmZhbHNlLCJQYXJlbnRTdHlsZSI6bnVsbH0sIkF1dG9TaXplIjowLCJGb3JlZ3JvdW5kIjp7IiRpZCI6IjM2MiIsIkNvbG9yIjp7IiRyZWYiOiIxMTQifX0sIk1heFdpZHRoIjo3MjAuMCwiTWF4SGVpZ2h0IjoiSW5maW5pdHkiLCJTbWFydEZvcmVncm91bmRJc0FjdGl2ZSI6ZmFsc2UsIkhvcml6b250YWxBbGlnbm1lbnQiOjAsIlZlcnRpY2FsQWxpZ25tZW50IjowLCJTbWFydEZvcmVncm91bmQiOm51bGwsIkJhY2tncm91bmRGaWxsVHlwZSI6MCwiTWFyZ2luIjp7IiRpZCI6IjM2MyIsIlRvcCI6MCwiTGVmdCI6MCwiUmlnaHQiOjAsIkJvdHRvbSI6MH0sIlBhZGRpbmciOnsiJGlkIjoiMzY0IiwiVG9wIjowLCJMZWZ0IjowLCJSaWdodCI6MCwiQm90dG9tIjowfSwiQmFja2dyb3VuZCI6eyIkcmVmIjoiMTE3In0sIklzVmlzaWJsZSI6dHJ1ZSwiV2lkdGgiOjAuMCwiSGVpZ2h0IjowLjAsIkJvcmRlclN0eWxlIjp7IiRpZCI6IjM2NSIsIkxpbmVDb2xvciI6bnVsbCwiTGluZVdlaWdodCI6MC4wLCJMaW5lVHlwZSI6MCwiUGFyZW50U3R5bGUiOm51bGx9LCJQYXJlbnRTdHlsZSI6bnVsbH0sIkRhdGVTdHlsZSI6eyIkaWQiOiIzNjYiLCJGb250U2V0dGluZ3MiOnsiJGlkIjoiMzY3IiwiRm9udFNpemUiOjEwLCJGb250TmFtZSI6IkNhbGlicmkiLCJJc0JvbGQiOmZhbHNlLCJJc0l0YWxpYyI6ZmFsc2UsIklzVW5kZXJsaW5lZCI6ZmFsc2UsIlBhcmVudFN0eWxlIjpudWxsfSwiQXV0b1NpemUiOjAsIkZvcmVncm91bmQiOnsiJGlkIjoiMzY4IiwiQ29sb3IiOnsiJHJlZiI6IjEyMSJ9fSwiTWF4V2lkdGgiOjIwMC4wLCJNYXhIZWlnaHQiOiJJbmZpbml0eSIsIlNtYXJ0Rm9yZWdyb3VuZElzQWN0aXZlIjpmYWxzZSwiSG9yaXpvbnRhbEFsaWdubWVudCI6MCwiVmVydGljYWxBbGlnbm1lbnQiOjAsIlNtYXJ0Rm9yZWdyb3VuZCI6bnVsbCwiQmFja2dyb3VuZEZpbGxUeXBlIjowLCJNYXJnaW4iOnsiJGlkIjoiMzY5IiwiVG9wIjowLCJMZWZ0IjowLCJSaWdodCI6MCwiQm90dG9tIjowfSwiUGFkZGluZyI6eyIkaWQiOiIzNzAiLCJUb3AiOjAsIkxlZnQiOjAsIlJpZ2h0IjowLCJCb3R0b20iOjB9LCJCYWNrZ3JvdW5kIjp7IiRyZWYiOiIxMjQifSwiSXNWaXNpYmxlIjp0cnVlLCJXaWR0aCI6MC4wLCJIZWlnaHQiOjAuMCwiQm9yZGVyU3R5bGUiOnsiJGlkIjoiMzcxIiwiTGluZUNvbG9yIjpudWxsLCJMaW5lV2VpZ2h0IjowLjAsIkxpbmVUeXBlIjowLCJQYXJlbnRTdHlsZSI6bnVsbH0sIlBhcmVudFN0eWxlIjpudWxsfSwiRGF0ZUZvcm1hdCI6eyIkaWQiOiIzNzI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ywiU21hcnREdXJhdGlvbkFjdGl2YXRlZCI6ZmFsc2UsIkRhdGVGb3JtYXQiOnsiJHJlZiI6IjM3MiJ9LCJJZCI6IjJhZTIxODYzLTI1OTYtNDUxZi1hYmI4LTdkOTZiMzAwYTA1ZCIsIkltcG9ydElkIjpudWxsLCJUaXRsZSI6IiAgIERhdGFiYXNlIERlc2lnbiIsIk5vdGUiOm51bGwsIkh5cGVybGluayI6bnVsbCwiSXNDaGFuZ2VkIjpmYWxzZSwiSXNOZXciOmZhbHNlfSx7IiRpZCI6IjM3MyIsIkdyb3VwTmFtZSI6bnVsbCwiU3RhcnREYXRlIjoiMjAxOC0xMi0wM1QwMDowMDowMFoiLCJFbmREYXRlIjoiMjAxOC0xMi0xMVQyMzo1OTowMFoiLCJQZXJjZW50YWdlQ29tcGxldGUiOm51bGwsIlN0eWxlIjp7IiRpZCI6IjM3NCIsIlNoYXBlIjoyLCJTaGFwZVRoaWNrbmVzcyI6MSwiRHVyYXRpb25Gb3JtYXQiOjAsIkluY2x1ZGVOb25Xb3JraW5nRGF5c0luRHVyYXRpb24iOmZhbHNlLCJQZXJjZW50YWdlQ29tcGxldGVTdHlsZSI6eyIkaWQiOiIzNzUiLCJGb250U2V0dGluZ3MiOnsiJGlkIjoiMzc2IiwiRm9udFNpemUiOjEwLCJGb250TmFtZSI6IkNhbGlicmkiLCJJc0JvbGQiOmZhbHNlLCJJc0l0YWxpYyI6ZmFsc2UsIklzVW5kZXJsaW5lZCI6ZmFsc2UsIlBhcmVudFN0eWxlIjpudWxsfSwiQXV0b1NpemUiOjAsIkZvcmVncm91bmQiOnsiJGlkIjoiMzc3IiwiQ29sb3IiOnsiJHJlZiI6Ijg2In19LCJNYXhXaWR0aCI6MjAwLjAsIk1heEhlaWdodCI6IkluZmluaXR5IiwiU21hcnRGb3JlZ3JvdW5kSXNBY3RpdmUiOmZhbHNlLCJIb3Jpem9udGFsQWxpZ25tZW50IjowLCJWZXJ0aWNhbEFsaWdubWVudCI6MCwiU21hcnRGb3JlZ3JvdW5kIjpudWxsLCJCYWNrZ3JvdW5kRmlsbFR5cGUiOjAsIk1hcmdpbiI6eyIkaWQiOiIzNzgiLCJUb3AiOjAsIkxlZnQiOjAsIlJpZ2h0IjowLCJCb3R0b20iOjB9LCJQYWRkaW5nIjp7IiRpZCI6IjM3OSIsIlRvcCI6MCwiTGVmdCI6MCwiUmlnaHQiOjAsIkJvdHRvbSI6MH0sIkJhY2tncm91bmQiOnsiJHJlZiI6Ijg5In0sIklzVmlzaWJsZSI6dHJ1ZSwiV2lkdGgiOjAuMCwiSGVpZ2h0IjowLjAsIkJvcmRlclN0eWxlIjp7IiRpZCI6IjM4MCIsIkxpbmVDb2xvciI6bnVsbCwiTGluZVdlaWdodCI6MC4wLCJMaW5lVHlwZSI6MCwiUGFyZW50U3R5bGUiOm51bGx9LCJQYXJlbnRTdHlsZSI6bnVsbH0sIkR1cmF0aW9uU3R5bGUiOnsiJGlkIjoiMzgxIiwiRm9udFNldHRpbmdzIjp7IiRpZCI6IjM4MiIsIkZvbnRTaXplIjoxMCwiRm9udE5hbWUiOiJDYWxpYnJpIiwiSXNCb2xkIjpmYWxzZSwiSXNJdGFsaWMiOmZhbHNlLCJJc1VuZGVybGluZWQiOmZhbHNlLCJQYXJlbnRTdHlsZSI6bnVsbH0sIkF1dG9TaXplIjowLCJGb3JlZ3JvdW5kIjp7IiRpZCI6IjM4MyIsIkNvbG9yIjp7IiRyZWYiOiI5MyJ9fSwiTWF4V2lkdGgiOjIwMC4wLCJNYXhIZWlnaHQiOiJJbmZpbml0eSIsIlNtYXJ0Rm9yZWdyb3VuZElzQWN0aXZlIjpmYWxzZSwiSG9yaXpvbnRhbEFsaWdubWVudCI6MCwiVmVydGljYWxBbGlnbm1lbnQiOjAsIlNtYXJ0Rm9yZWdyb3VuZCI6bnVsbCwiQmFja2dyb3VuZEZpbGxUeXBlIjowLCJNYXJnaW4iOnsiJGlkIjoiMzg0IiwiVG9wIjowLCJMZWZ0IjowLCJSaWdodCI6MCwiQm90dG9tIjowfSwiUGFkZGluZyI6eyIkaWQiOiIzODUiLCJUb3AiOjAsIkxlZnQiOjAsIlJpZ2h0IjowLCJCb3R0b20iOjB9LCJCYWNrZ3JvdW5kIjp7IiRyZWYiOiI5NiJ9LCJJc1Zpc2libGUiOnRydWUsIldpZHRoIjowLjAsIkhlaWdodCI6MC4wLCJCb3JkZXJTdHlsZSI6eyIkaWQiOiIzODYiLCJMaW5lQ29sb3IiOm51bGwsIkxpbmVXZWlnaHQiOjAuMCwiTGluZVR5cGUiOjAsIlBhcmVudFN0eWxlIjpudWxsfSwiUGFyZW50U3R5bGUiOm51bGx9LCJIb3Jpem9udGFsQ29ubmVjdG9yU3R5bGUiOnsiJGlkIjoiMzg3IiwiTGluZUNvbG9yIjp7IiRyZWYiOiI5OCJ9LCJMaW5lV2VpZ2h0IjoxLjAsIkxpbmVUeXBlIjowLCJQYXJlbnRTdHlsZSI6bnVsbH0sIlZlcnRpY2FsQ29ubmVjdG9yU3R5bGUiOnsiJGlkIjoiMzg4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M4OSIsIk1hcmdpbiI6eyIkaWQiOiIzOTAiLCJUb3AiOjAsIkxlZnQiOjQsIlJpZ2h0Ijo0LCJCb3R0b20iOjB9LCJQYWRkaW5nIjp7IiRpZCI6IjM5MSIsIlRvcCI6MCwiTGVmdCI6MCwiUmlnaHQiOjAsIkJvdHRvbSI6MH0sIkJhY2tncm91bmQiOnsiJGlkIjoiMzkyIiwiQ29sb3IiOnsiJGlkIjoiMzkzIiwiQSI6MjU1LCJSIjo5MSwiRyI6MTU1LCJCIjoyMTN9fSwiSXNWaXNpYmxlIjp0cnVlLCJXaWR0aCI6MC4wLCJIZWlnaHQiOjE2LjAsIkJvcmRlclN0eWxlIjp7IiRpZCI6IjM5NCIsIkxpbmVDb2xvciI6eyIkcmVmIjoiMTA5In0sIkxpbmVXZWlnaHQiOjAuMCwiTGluZVR5cGUiOjAsIlBhcmVudFN0eWxlIjpudWxsfSwiUGFyZW50U3R5bGUiOm51bGx9LCJUaXRsZVN0eWxlIjp7IiRpZCI6IjM5NSIsIkZvbnRTZXR0aW5ncyI6eyIkaWQiOiIzOTYiLCJGb250U2l6ZSI6MTEsIkZvbnROYW1lIjoiQ2FsaWJyaSIsIklzQm9sZCI6dHJ1ZSwiSXNJdGFsaWMiOmZhbHNlLCJJc1VuZGVybGluZWQiOmZhbHNlLCJQYXJlbnRTdHlsZSI6bnVsbH0sIkF1dG9TaXplIjowLCJGb3JlZ3JvdW5kIjp7IiRpZCI6IjM5NyIsIkNvbG9yIjp7IiRyZWYiOiIxMTQifX0sIk1heFdpZHRoIjo3MjAuMCwiTWF4SGVpZ2h0IjoiSW5maW5pdHkiLCJTbWFydEZvcmVncm91bmRJc0FjdGl2ZSI6ZmFsc2UsIkhvcml6b250YWxBbGlnbm1lbnQiOjAsIlZlcnRpY2FsQWxpZ25tZW50IjowLCJTbWFydEZvcmVncm91bmQiOm51bGwsIkJhY2tncm91bmRGaWxsVHlwZSI6MCwiTWFyZ2luIjp7IiRpZCI6IjM5OCIsIlRvcCI6MCwiTGVmdCI6MCwiUmlnaHQiOjAsIkJvdHRvbSI6MH0sIlBhZGRpbmciOnsiJGlkIjoiMzk5IiwiVG9wIjowLCJMZWZ0IjowLCJSaWdodCI6MCwiQm90dG9tIjowfSwiQmFja2dyb3VuZCI6eyIkcmVmIjoiMTE3In0sIklzVmlzaWJsZSI6dHJ1ZSwiV2lkdGgiOjAuMCwiSGVpZ2h0IjowLjAsIkJvcmRlclN0eWxlIjp7IiRpZCI6IjQwMCIsIkxpbmVDb2xvciI6bnVsbCwiTGluZVdlaWdodCI6MC4wLCJMaW5lVHlwZSI6MCwiUGFyZW50U3R5bGUiOm51bGx9LCJQYXJlbnRTdHlsZSI6bnVsbH0sIkRhdGVTdHlsZSI6eyIkaWQiOiI0MDEiLCJGb250U2V0dGluZ3MiOnsiJGlkIjoiNDAyIiwiRm9udFNpemUiOjEwLCJGb250TmFtZSI6IkNhbGlicmkiLCJJc0JvbGQiOmZhbHNlLCJJc0l0YWxpYyI6ZmFsc2UsIklzVW5kZXJsaW5lZCI6ZmFsc2UsIlBhcmVudFN0eWxlIjpudWxsfSwiQXV0b1NpemUiOjAsIkZvcmVncm91bmQiOnsiJGlkIjoiNDAzIiwiQ29sb3IiOnsiJHJlZiI6IjEyMSJ9fSwiTWF4V2lkdGgiOjIwMC4wLCJNYXhIZWlnaHQiOiJJbmZpbml0eSIsIlNtYXJ0Rm9yZWdyb3VuZElzQWN0aXZlIjpmYWxzZSwiSG9yaXpvbnRhbEFsaWdubWVudCI6MCwiVmVydGljYWxBbGlnbm1lbnQiOjAsIlNtYXJ0Rm9yZWdyb3VuZCI6bnVsbCwiQmFja2dyb3VuZEZpbGxUeXBlIjowLCJNYXJnaW4iOnsiJGlkIjoiNDA0IiwiVG9wIjowLCJMZWZ0IjowLCJSaWdodCI6MCwiQm90dG9tIjowfSwiUGFkZGluZyI6eyIkaWQiOiI0MDUiLCJUb3AiOjAsIkxlZnQiOjAsIlJpZ2h0IjowLCJCb3R0b20iOjB9LCJCYWNrZ3JvdW5kIjp7IiRyZWYiOiIxMjQifSwiSXNWaXNpYmxlIjp0cnVlLCJXaWR0aCI6MC4wLCJIZWlnaHQiOjAuMCwiQm9yZGVyU3R5bGUiOnsiJGlkIjoiNDA2IiwiTGluZUNvbG9yIjpudWxsLCJMaW5lV2VpZ2h0IjowLjAsIkxpbmVUeXBlIjowLCJQYXJlbnRTdHlsZSI6bnVsbH0sIlBhcmVudFN0eWxlIjpudWxsfSwiRGF0ZUZvcm1hdCI6eyIkaWQiOiI0MDc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OCwiU21hcnREdXJhdGlvbkFjdGl2YXRlZCI6ZmFsc2UsIkRhdGVGb3JtYXQiOnsiJHJlZiI6IjQwNyJ9LCJJZCI6IjVlMTQ4YWVkLTYyNzItNDcyNi04ZjgwLTZmMmJmOTVmMjQ2YSIsIkltcG9ydElkIjpudWxsLCJUaXRsZSI6IiAgIEludGVyZmFjZSBEZXNpZ24iLCJOb3RlIjpudWxsLCJIeXBlcmxpbmsiOm51bGwsIklzQ2hhbmdlZCI6ZmFsc2UsIklzTmV3IjpmYWxzZX0seyIkaWQiOiI0MDgiLCJHcm91cE5hbWUiOm51bGwsIlN0YXJ0RGF0ZSI6IjIwMTgtMTItMTFUMDA6MDA6MDBaIiwiRW5kRGF0ZSI6IjIwMTgtMTItMTNUMjM6NTk6MDBaIiwiUGVyY2VudGFnZUNvbXBsZXRlIjpudWxsLCJTdHlsZSI6eyIkaWQiOiI0MDkiLCJTaGFwZSI6MiwiU2hhcGVUaGlja25lc3MiOjEsIkR1cmF0aW9uRm9ybWF0IjowLCJJbmNsdWRlTm9uV29ya2luZ0RheXNJbkR1cmF0aW9uIjpmYWxzZSwiUGVyY2VudGFnZUNvbXBsZXRlU3R5bGUiOnsiJGlkIjoiNDEwIiwiRm9udFNldHRpbmdzIjp7IiRpZCI6IjQxMSIsIkZvbnRTaXplIjoxMCwiRm9udE5hbWUiOiJDYWxpYnJpIiwiSXNCb2xkIjpmYWxzZSwiSXNJdGFsaWMiOmZhbHNlLCJJc1VuZGVybGluZWQiOmZhbHNlLCJQYXJlbnRTdHlsZSI6bnVsbH0sIkF1dG9TaXplIjowLCJGb3JlZ3JvdW5kIjp7IiRpZCI6IjQxMiIsIkNvbG9yIjp7IiRyZWYiOiI4NiJ9fSwiTWF4V2lkdGgiOjIwMC4wLCJNYXhIZWlnaHQiOiJJbmZpbml0eSIsIlNtYXJ0Rm9yZWdyb3VuZElzQWN0aXZlIjpmYWxzZSwiSG9yaXpvbnRhbEFsaWdubWVudCI6MCwiVmVydGljYWxBbGlnbm1lbnQiOjAsIlNtYXJ0Rm9yZWdyb3VuZCI6bnVsbCwiQmFja2dyb3VuZEZpbGxUeXBlIjowLCJNYXJnaW4iOnsiJGlkIjoiNDEzIiwiVG9wIjowLCJMZWZ0IjowLCJSaWdodCI6MCwiQm90dG9tIjowfSwiUGFkZGluZyI6eyIkaWQiOiI0MTQiLCJUb3AiOjAsIkxlZnQiOjAsIlJpZ2h0IjowLCJCb3R0b20iOjB9LCJCYWNrZ3JvdW5kIjp7IiRyZWYiOiI4OSJ9LCJJc1Zpc2libGUiOnRydWUsIldpZHRoIjowLjAsIkhlaWdodCI6MC4wLCJCb3JkZXJTdHlsZSI6eyIkaWQiOiI0MTUiLCJMaW5lQ29sb3IiOm51bGwsIkxpbmVXZWlnaHQiOjAuMCwiTGluZVR5cGUiOjAsIlBhcmVudFN0eWxlIjpudWxsfSwiUGFyZW50U3R5bGUiOm51bGx9LCJEdXJhdGlvblN0eWxlIjp7IiRpZCI6IjQxNiIsIkZvbnRTZXR0aW5ncyI6eyIkaWQiOiI0MTciLCJGb250U2l6ZSI6MTAsIkZvbnROYW1lIjoiQ2FsaWJyaSIsIklzQm9sZCI6ZmFsc2UsIklzSXRhbGljIjpmYWxzZSwiSXNVbmRlcmxpbmVkIjpmYWxzZSwiUGFyZW50U3R5bGUiOm51bGx9LCJBdXRvU2l6ZSI6MCwiRm9yZWdyb3VuZCI6eyIkaWQiOiI0MTgiLCJDb2xvciI6eyIkcmVmIjoiOTMifX0sIk1heFdpZHRoIjoyMDAuMCwiTWF4SGVpZ2h0IjoiSW5maW5pdHkiLCJTbWFydEZvcmVncm91bmRJc0FjdGl2ZSI6ZmFsc2UsIkhvcml6b250YWxBbGlnbm1lbnQiOjAsIlZlcnRpY2FsQWxpZ25tZW50IjowLCJTbWFydEZvcmVncm91bmQiOm51bGwsIkJhY2tncm91bmRGaWxsVHlwZSI6MCwiTWFyZ2luIjp7IiRpZCI6IjQxOSIsIlRvcCI6MCwiTGVmdCI6MCwiUmlnaHQiOjAsIkJvdHRvbSI6MH0sIlBhZGRpbmciOnsiJGlkIjoiNDIwIiwiVG9wIjowLCJMZWZ0IjowLCJSaWdodCI6MCwiQm90dG9tIjowfSwiQmFja2dyb3VuZCI6eyIkcmVmIjoiOTYifSwiSXNWaXNpYmxlIjp0cnVlLCJXaWR0aCI6MC4wLCJIZWlnaHQiOjAuMCwiQm9yZGVyU3R5bGUiOnsiJGlkIjoiNDIxIiwiTGluZUNvbG9yIjpudWxsLCJMaW5lV2VpZ2h0IjowLjAsIkxpbmVUeXBlIjowLCJQYXJlbnRTdHlsZSI6bnVsbH0sIlBhcmVudFN0eWxlIjpudWxsfSwiSG9yaXpvbnRhbENvbm5lY3RvclN0eWxlIjp7IiRpZCI6IjQyMiIsIkxpbmVDb2xvciI6eyIkcmVmIjoiOTgifSwiTGluZVdlaWdodCI6MS4wLCJMaW5lVHlwZSI6MCwiUGFyZW50U3R5bGUiOm51bGx9LCJWZXJ0aWNhbENvbm5lY3RvclN0eWxlIjp7IiRpZCI6IjQyMy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0MjQiLCJNYXJnaW4iOnsiJGlkIjoiNDI1IiwiVG9wIjowLCJMZWZ0Ijo0LCJSaWdodCI6NCwiQm90dG9tIjowfSwiUGFkZGluZyI6eyIkaWQiOiI0MjYiLCJUb3AiOjAsIkxlZnQiOjAsIlJpZ2h0IjowLCJCb3R0b20iOjB9LCJCYWNrZ3JvdW5kIjp7IiRpZCI6IjQyNyIsIkNvbG9yIjp7IiRpZCI6IjQyOCIsIkEiOjI1NSwiUiI6OTEsIkciOjE1NSwiQiI6MjEzfX0sIklzVmlzaWJsZSI6dHJ1ZSwiV2lkdGgiOjAuMCwiSGVpZ2h0IjoxNi4wLCJCb3JkZXJTdHlsZSI6eyIkaWQiOiI0MjkiLCJMaW5lQ29sb3IiOnsiJHJlZiI6IjEwOSJ9LCJMaW5lV2VpZ2h0IjowLjAsIkxpbmVUeXBlIjowLCJQYXJlbnRTdHlsZSI6bnVsbH0sIlBhcmVudFN0eWxlIjpudWxsfSwiVGl0bGVTdHlsZSI6eyIkaWQiOiI0MzAiLCJGb250U2V0dGluZ3MiOnsiJGlkIjoiNDMxIiwiRm9udFNpemUiOjExLCJGb250TmFtZSI6IkNhbGlicmkiLCJJc0JvbGQiOnRydWUsIklzSXRhbGljIjpmYWxzZSwiSXNVbmRlcmxpbmVkIjpmYWxzZSwiUGFyZW50U3R5bGUiOm51bGx9LCJBdXRvU2l6ZSI6MCwiRm9yZWdyb3VuZCI6eyIkaWQiOiI0MzIiLCJDb2xvciI6eyIkcmVmIjoiMTE0In19LCJNYXhXaWR0aCI6NzIwLjAsIk1heEhlaWdodCI6IkluZmluaXR5IiwiU21hcnRGb3JlZ3JvdW5kSXNBY3RpdmUiOmZhbHNlLCJIb3Jpem9udGFsQWxpZ25tZW50IjowLCJWZXJ0aWNhbEFsaWdubWVudCI6MCwiU21hcnRGb3JlZ3JvdW5kIjpudWxsLCJCYWNrZ3JvdW5kRmlsbFR5cGUiOjAsIk1hcmdpbiI6eyIkaWQiOiI0MzMiLCJUb3AiOjAsIkxlZnQiOjAsIlJpZ2h0IjowLCJCb3R0b20iOjB9LCJQYWRkaW5nIjp7IiRpZCI6IjQzNCIsIlRvcCI6MCwiTGVmdCI6MCwiUmlnaHQiOjAsIkJvdHRvbSI6MH0sIkJhY2tncm91bmQiOnsiJHJlZiI6IjExNyJ9LCJJc1Zpc2libGUiOnRydWUsIldpZHRoIjowLjAsIkhlaWdodCI6MC4wLCJCb3JkZXJTdHlsZSI6eyIkaWQiOiI0MzUiLCJMaW5lQ29sb3IiOm51bGwsIkxpbmVXZWlnaHQiOjAuMCwiTGluZVR5cGUiOjAsIlBhcmVudFN0eWxlIjpudWxsfSwiUGFyZW50U3R5bGUiOm51bGx9LCJEYXRlU3R5bGUiOnsiJGlkIjoiNDM2IiwiRm9udFNldHRpbmdzIjp7IiRpZCI6IjQzNyIsIkZvbnRTaXplIjoxMCwiRm9udE5hbWUiOiJDYWxpYnJpIiwiSXNCb2xkIjpmYWxzZSwiSXNJdGFsaWMiOmZhbHNlLCJJc1VuZGVybGluZWQiOmZhbHNlLCJQYXJlbnRTdHlsZSI6bnVsbH0sIkF1dG9TaXplIjowLCJGb3JlZ3JvdW5kIjp7IiRpZCI6IjQzOCIsIkNvbG9yIjp7IiRyZWYiOiIxMjEifX0sIk1heFdpZHRoIjoyMDAuMCwiTWF4SGVpZ2h0IjoiSW5maW5pdHkiLCJTbWFydEZvcmVncm91bmRJc0FjdGl2ZSI6ZmFsc2UsIkhvcml6b250YWxBbGlnbm1lbnQiOjAsIlZlcnRpY2FsQWxpZ25tZW50IjowLCJTbWFydEZvcmVncm91bmQiOm51bGwsIkJhY2tncm91bmRGaWxsVHlwZSI6MCwiTWFyZ2luIjp7IiRpZCI6IjQzOSIsIlRvcCI6MCwiTGVmdCI6MCwiUmlnaHQiOjAsIkJvdHRvbSI6MH0sIlBhZGRpbmciOnsiJGlkIjoiNDQwIiwiVG9wIjowLCJMZWZ0IjowLCJSaWdodCI6MCwiQm90dG9tIjowfSwiQmFja2dyb3VuZCI6eyIkcmVmIjoiMTI0In0sIklzVmlzaWJsZSI6dHJ1ZSwiV2lkdGgiOjAuMCwiSGVpZ2h0IjowLjAsIkJvcmRlclN0eWxlIjp7IiRpZCI6IjQ0MSIsIkxpbmVDb2xvciI6bnVsbCwiTGluZVdlaWdodCI6MC4wLCJMaW5lVHlwZSI6MCwiUGFyZW50U3R5bGUiOm51bGx9LCJQYXJlbnRTdHlsZSI6bnVsbH0sIkRhdGVGb3JtYXQiOnsiJGlkIjoiNDQy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ksIlNtYXJ0RHVyYXRpb25BY3RpdmF0ZWQiOmZhbHNlLCJEYXRlRm9ybWF0Ijp7IiRyZWYiOiI0NDIifSwiSWQiOiJlNTIyOGU4NC0yY2E3LTRjZjUtYTQ5Ny02NDBiODExNWRmYjMiLCJJbXBvcnRJZCI6bnVsbCwiVGl0bGUiOiIgICBQcm9jZXNzIExvZ2ljIERlc2lnbiIsIk5vdGUiOm51bGwsIkh5cGVybGluayI6bnVsbCwiSXNDaGFuZ2VkIjpmYWxzZSwiSXNOZXciOmZhbHNlfSx7IiRpZCI6IjQ0MyIsIkdyb3VwTmFtZSI6bnVsbCwiU3RhcnREYXRlIjoiMjAxOC0xMi0wM1QwMDowMDowMFoiLCJFbmREYXRlIjoiMjAxOS0wMS0wMVQyMzo1OTowMFoiLCJQZXJjZW50YWdlQ29tcGxldGUiOm51bGwsIlN0eWxlIjp7IiRpZCI6IjQ0NCIsIlNoYXBlIjoxLCJTaGFwZVRoaWNrbmVzcyI6MSwiRHVyYXRpb25Gb3JtYXQiOjAsIkluY2x1ZGVOb25Xb3JraW5nRGF5c0luRHVyYXRpb24iOmZhbHNlLCJQZXJjZW50YWdlQ29tcGxldGVTdHlsZSI6eyIkaWQiOiI0NDUiLCJGb250U2V0dGluZ3MiOnsiJGlkIjoiNDQ2IiwiRm9udFNpemUiOjEwLCJGb250TmFtZSI6IkNhbGlicmkiLCJJc0JvbGQiOmZhbHNlLCJJc0l0YWxpYyI6ZmFsc2UsIklzVW5kZXJsaW5lZCI6ZmFsc2UsIlBhcmVudFN0eWxlIjpudWxsfSwiQXV0b1NpemUiOjAsIkZvcmVncm91bmQiOnsiJGlkIjoiNDQ3IiwiQ29sb3IiOnsiJHJlZiI6Ijg2In19LCJNYXhXaWR0aCI6MjAwLjAsIk1heEhlaWdodCI6IkluZmluaXR5IiwiU21hcnRGb3JlZ3JvdW5kSXNBY3RpdmUiOmZhbHNlLCJIb3Jpem9udGFsQWxpZ25tZW50IjowLCJWZXJ0aWNhbEFsaWdubWVudCI6MCwiU21hcnRGb3JlZ3JvdW5kIjpudWxsLCJCYWNrZ3JvdW5kRmlsbFR5cGUiOjAsIk1hcmdpbiI6eyIkaWQiOiI0NDgiLCJUb3AiOjAsIkxlZnQiOjAsIlJpZ2h0IjowLCJCb3R0b20iOjB9LCJQYWRkaW5nIjp7IiRpZCI6IjQ0OSIsIlRvcCI6MCwiTGVmdCI6MCwiUmlnaHQiOjAsIkJvdHRvbSI6MH0sIkJhY2tncm91bmQiOnsiJHJlZiI6Ijg5In0sIklzVmlzaWJsZSI6dHJ1ZSwiV2lkdGgiOjAuMCwiSGVpZ2h0IjowLjAsIkJvcmRlclN0eWxlIjp7IiRpZCI6IjQ1MCIsIkxpbmVDb2xvciI6bnVsbCwiTGluZVdlaWdodCI6MC4wLCJMaW5lVHlwZSI6MCwiUGFyZW50U3R5bGUiOm51bGx9LCJQYXJlbnRTdHlsZSI6bnVsbH0sIkR1cmF0aW9uU3R5bGUiOnsiJGlkIjoiNDUxIiwiRm9udFNldHRpbmdzIjp7IiRpZCI6IjQ1MiIsIkZvbnRTaXplIjoxMCwiRm9udE5hbWUiOiJDYWxpYnJpIiwiSXNCb2xkIjpmYWxzZSwiSXNJdGFsaWMiOmZhbHNlLCJJc1VuZGVybGluZWQiOmZhbHNlLCJQYXJlbnRTdHlsZSI6bnVsbH0sIkF1dG9TaXplIjowLCJGb3JlZ3JvdW5kIjp7IiRpZCI6IjQ1MyIsIkNvbG9yIjp7IiRyZWYiOiI5MyJ9fSwiTWF4V2lkdGgiOjIwMC4wLCJNYXhIZWlnaHQiOiJJbmZpbml0eSIsIlNtYXJ0Rm9yZWdyb3VuZElzQWN0aXZlIjpmYWxzZSwiSG9yaXpvbnRhbEFsaWdubWVudCI6MCwiVmVydGljYWxBbGlnbm1lbnQiOjAsIlNtYXJ0Rm9yZWdyb3VuZCI6bnVsbCwiQmFja2dyb3VuZEZpbGxUeXBlIjowLCJNYXJnaW4iOnsiJGlkIjoiNDU0IiwiVG9wIjowLCJMZWZ0IjowLCJSaWdodCI6MCwiQm90dG9tIjowfSwiUGFkZGluZyI6eyIkaWQiOiI0NTUiLCJUb3AiOjAsIkxlZnQiOjAsIlJpZ2h0IjowLCJCb3R0b20iOjB9LCJCYWNrZ3JvdW5kIjp7IiRyZWYiOiI5NiJ9LCJJc1Zpc2libGUiOnRydWUsIldpZHRoIjowLjAsIkhlaWdodCI6MC4wLCJCb3JkZXJTdHlsZSI6eyIkaWQiOiI0NTYiLCJMaW5lQ29sb3IiOm51bGwsIkxpbmVXZWlnaHQiOjAuMCwiTGluZVR5cGUiOjAsIlBhcmVudFN0eWxlIjpudWxsfSwiUGFyZW50U3R5bGUiOm51bGx9LCJIb3Jpem9udGFsQ29ubmVjdG9yU3R5bGUiOnsiJGlkIjoiNDU3IiwiTGluZUNvbG9yIjp7IiRyZWYiOiI5OCJ9LCJMaW5lV2VpZ2h0IjoxLjAsIkxpbmVUeXBlIjowLCJQYXJlbnRTdHlsZSI6bnVsbH0sIlZlcnRpY2FsQ29ubmVjdG9yU3R5bGUiOnsiJGlkIjoiNDU4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Q1OSIsIk1hcmdpbiI6eyIkaWQiOiI0NjAiLCJUb3AiOjAsIkxlZnQiOjQsIlJpZ2h0Ijo0LCJCb3R0b20iOjB9LCJQYWRkaW5nIjp7IiRpZCI6IjQ2MSIsIlRvcCI6MCwiTGVmdCI6MCwiUmlnaHQiOjAsIkJvdHRvbSI6MH0sIkJhY2tncm91bmQiOnsiJGlkIjoiNDYyIiwiQ29sb3IiOnsiJGlkIjoiNDYzIiwiQSI6MjU1LCJSIjo5MSwiRyI6MTU1LCJCIjoyMTN9fSwiSXNWaXNpYmxlIjp0cnVlLCJXaWR0aCI6MC4wLCJIZWlnaHQiOjE2LjAsIkJvcmRlclN0eWxlIjp7IiRpZCI6IjQ2NCIsIkxpbmVDb2xvciI6eyIkcmVmIjoiMTA5In0sIkxpbmVXZWlnaHQiOjAuMCwiTGluZVR5cGUiOjAsIlBhcmVudFN0eWxlIjpudWxsfSwiUGFyZW50U3R5bGUiOm51bGx9LCJUaXRsZVN0eWxlIjp7IiRpZCI6IjQ2NSIsIkZvbnRTZXR0aW5ncyI6eyIkaWQiOiI0NjYiLCJGb250U2l6ZSI6MTEsIkZvbnROYW1lIjoiQ2FsaWJyaSIsIklzQm9sZCI6dHJ1ZSwiSXNJdGFsaWMiOmZhbHNlLCJJc1VuZGVybGluZWQiOmZhbHNlLCJQYXJlbnRTdHlsZSI6bnVsbH0sIkF1dG9TaXplIjowLCJGb3JlZ3JvdW5kIjp7IiRpZCI6IjQ2NyIsIkNvbG9yIjp7IiRyZWYiOiIxMTQifX0sIk1heFdpZHRoIjo5NjAuMCwiTWF4SGVpZ2h0IjoiSW5maW5pdHkiLCJTbWFydEZvcmVncm91bmRJc0FjdGl2ZSI6ZmFsc2UsIkhvcml6b250YWxBbGlnbm1lbnQiOjAsIlZlcnRpY2FsQWxpZ25tZW50IjowLCJTbWFydEZvcmVncm91bmQiOm51bGwsIkJhY2tncm91bmRGaWxsVHlwZSI6MCwiTWFyZ2luIjp7IiRpZCI6IjQ2OCIsIlRvcCI6MCwiTGVmdCI6MCwiUmlnaHQiOjAsIkJvdHRvbSI6MH0sIlBhZGRpbmciOnsiJGlkIjoiNDY5IiwiVG9wIjowLCJMZWZ0IjowLCJSaWdodCI6MCwiQm90dG9tIjowfSwiQmFja2dyb3VuZCI6eyIkcmVmIjoiMTE3In0sIklzVmlzaWJsZSI6dHJ1ZSwiV2lkdGgiOjAuMCwiSGVpZ2h0IjowLjAsIkJvcmRlclN0eWxlIjp7IiRpZCI6IjQ3MCIsIkxpbmVDb2xvciI6bnVsbCwiTGluZVdlaWdodCI6MC4wLCJMaW5lVHlwZSI6MCwiUGFyZW50U3R5bGUiOm51bGx9LCJQYXJlbnRTdHlsZSI6bnVsbH0sIkRhdGVTdHlsZSI6eyIkaWQiOiI0NzEiLCJGb250U2V0dGluZ3MiOnsiJGlkIjoiNDcyIiwiRm9udFNpemUiOjEwLCJGb250TmFtZSI6IkNhbGlicmkiLCJJc0JvbGQiOmZhbHNlLCJJc0l0YWxpYyI6ZmFsc2UsIklzVW5kZXJsaW5lZCI6ZmFsc2UsIlBhcmVudFN0eWxlIjpudWxsfSwiQXV0b1NpemUiOjAsIkZvcmVncm91bmQiOnsiJGlkIjoiNDczIiwiQ29sb3IiOnsiJHJlZiI6IjEyMSJ9fSwiTWF4V2lkdGgiOjIwMC4wLCJNYXhIZWlnaHQiOiJJbmZpbml0eSIsIlNtYXJ0Rm9yZWdyb3VuZElzQWN0aXZlIjpmYWxzZSwiSG9yaXpvbnRhbEFsaWdubWVudCI6MCwiVmVydGljYWxBbGlnbm1lbnQiOjAsIlNtYXJ0Rm9yZWdyb3VuZCI6bnVsbCwiQmFja2dyb3VuZEZpbGxUeXBlIjowLCJNYXJnaW4iOnsiJGlkIjoiNDc0IiwiVG9wIjowLCJMZWZ0IjowLCJSaWdodCI6MCwiQm90dG9tIjowfSwiUGFkZGluZyI6eyIkaWQiOiI0NzUiLCJUb3AiOjAsIkxlZnQiOjAsIlJpZ2h0IjowLCJCb3R0b20iOjB9LCJCYWNrZ3JvdW5kIjp7IiRyZWYiOiIxMjQifSwiSXNWaXNpYmxlIjp0cnVlLCJXaWR0aCI6MC4wLCJIZWlnaHQiOjAuMCwiQm9yZGVyU3R5bGUiOnsiJGlkIjoiNDc2IiwiTGluZUNvbG9yIjpudWxsLCJMaW5lV2VpZ2h0IjowLjAsIkxpbmVUeXBlIjowLCJQYXJlbnRTdHlsZSI6bnVsbH0sIlBhcmVudFN0eWxlIjpudWxsfSwiRGF0ZUZvcm1hdCI6eyIkaWQiOiI0Nzc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TAsIlNtYXJ0RHVyYXRpb25BY3RpdmF0ZWQiOmZhbHNlLCJEYXRlRm9ybWF0Ijp7IiRyZWYiOiI0NzcifSwiSWQiOiIxZWQzOWZhZi1lYTU5LTRjOTgtYTgyNy1mZWQ0MjFkNWU5NjQiLCJJbXBvcnRJZCI6bnVsbCwiVGl0bGUiOiJDb2RpbmciLCJOb3RlIjpudWxsLCJIeXBlcmxpbmsiOm51bGwsIklzQ2hhbmdlZCI6ZmFsc2UsIklzTmV3IjpmYWxzZX0seyIkaWQiOiI0NzgiLCJHcm91cE5hbWUiOm51bGwsIlN0YXJ0RGF0ZSI6IjIwMTktMDEtMDFUMDA6MDA6MDBaIiwiRW5kRGF0ZSI6IjIwMTktMDItMDdUMjM6NTk6MDBaIiwiUGVyY2VudGFnZUNvbXBsZXRlIjpudWxsLCJTdHlsZSI6eyIkaWQiOiI0NzkiLCJTaGFwZSI6MSwiU2hhcGVUaGlja25lc3MiOjEsIkR1cmF0aW9uRm9ybWF0IjowLCJJbmNsdWRlTm9uV29ya2luZ0RheXNJbkR1cmF0aW9uIjpmYWxzZSwiUGVyY2VudGFnZUNvbXBsZXRlU3R5bGUiOnsiJGlkIjoiNDgwIiwiRm9udFNldHRpbmdzIjp7IiRpZCI6IjQ4MSIsIkZvbnRTaXplIjoxMCwiRm9udE5hbWUiOiJDYWxpYnJpIiwiSXNCb2xkIjpmYWxzZSwiSXNJdGFsaWMiOmZhbHNlLCJJc1VuZGVybGluZWQiOmZhbHNlLCJQYXJlbnRTdHlsZSI6bnVsbH0sIkF1dG9TaXplIjowLCJGb3JlZ3JvdW5kIjp7IiRpZCI6IjQ4MiIsIkNvbG9yIjp7IiRyZWYiOiI4NiJ9fSwiTWF4V2lkdGgiOjIwMC4wLCJNYXhIZWlnaHQiOiJJbmZpbml0eSIsIlNtYXJ0Rm9yZWdyb3VuZElzQWN0aXZlIjpmYWxzZSwiSG9yaXpvbnRhbEFsaWdubWVudCI6MCwiVmVydGljYWxBbGlnbm1lbnQiOjAsIlNtYXJ0Rm9yZWdyb3VuZCI6bnVsbCwiQmFja2dyb3VuZEZpbGxUeXBlIjowLCJNYXJnaW4iOnsiJGlkIjoiNDgzIiwiVG9wIjowLCJMZWZ0IjowLCJSaWdodCI6MCwiQm90dG9tIjowfSwiUGFkZGluZyI6eyIkaWQiOiI0ODQiLCJUb3AiOjAsIkxlZnQiOjAsIlJpZ2h0IjowLCJCb3R0b20iOjB9LCJCYWNrZ3JvdW5kIjp7IiRyZWYiOiI4OSJ9LCJJc1Zpc2libGUiOnRydWUsIldpZHRoIjowLjAsIkhlaWdodCI6MC4wLCJCb3JkZXJTdHlsZSI6eyIkaWQiOiI0ODUiLCJMaW5lQ29sb3IiOm51bGwsIkxpbmVXZWlnaHQiOjAuMCwiTGluZVR5cGUiOjAsIlBhcmVudFN0eWxlIjpudWxsfSwiUGFyZW50U3R5bGUiOm51bGx9LCJEdXJhdGlvblN0eWxlIjp7IiRpZCI6IjQ4NiIsIkZvbnRTZXR0aW5ncyI6eyIkaWQiOiI0ODciLCJGb250U2l6ZSI6MTAsIkZvbnROYW1lIjoiQ2FsaWJyaSIsIklzQm9sZCI6ZmFsc2UsIklzSXRhbGljIjpmYWxzZSwiSXNVbmRlcmxpbmVkIjpmYWxzZSwiUGFyZW50U3R5bGUiOm51bGx9LCJBdXRvU2l6ZSI6MCwiRm9yZWdyb3VuZCI6eyIkaWQiOiI0ODgiLCJDb2xvciI6eyIkcmVmIjoiOTMifX0sIk1heFdpZHRoIjoyMDAuMCwiTWF4SGVpZ2h0IjoiSW5maW5pdHkiLCJTbWFydEZvcmVncm91bmRJc0FjdGl2ZSI6ZmFsc2UsIkhvcml6b250YWxBbGlnbm1lbnQiOjAsIlZlcnRpY2FsQWxpZ25tZW50IjowLCJTbWFydEZvcmVncm91bmQiOm51bGwsIkJhY2tncm91bmRGaWxsVHlwZSI6MCwiTWFyZ2luIjp7IiRpZCI6IjQ4OSIsIlRvcCI6MCwiTGVmdCI6MCwiUmlnaHQiOjAsIkJvdHRvbSI6MH0sIlBhZGRpbmciOnsiJGlkIjoiNDkwIiwiVG9wIjowLCJMZWZ0IjowLCJSaWdodCI6MCwiQm90dG9tIjowfSwiQmFja2dyb3VuZCI6eyIkcmVmIjoiOTYifSwiSXNWaXNpYmxlIjp0cnVlLCJXaWR0aCI6MC4wLCJIZWlnaHQiOjAuMCwiQm9yZGVyU3R5bGUiOnsiJGlkIjoiNDkxIiwiTGluZUNvbG9yIjpudWxsLCJMaW5lV2VpZ2h0IjowLjAsIkxpbmVUeXBlIjowLCJQYXJlbnRTdHlsZSI6bnVsbH0sIlBhcmVudFN0eWxlIjpudWxsfSwiSG9yaXpvbnRhbENvbm5lY3RvclN0eWxlIjp7IiRpZCI6IjQ5MiIsIkxpbmVDb2xvciI6eyIkcmVmIjoiOTgifSwiTGluZVdlaWdodCI6MS4wLCJMaW5lVHlwZSI6MCwiUGFyZW50U3R5bGUiOm51bGx9LCJWZXJ0aWNhbENvbm5lY3RvclN0eWxlIjp7IiRpZCI6IjQ5My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0OTQiLCJNYXJnaW4iOnsiJGlkIjoiNDk1IiwiVG9wIjowLCJMZWZ0Ijo0LCJSaWdodCI6NCwiQm90dG9tIjowfSwiUGFkZGluZyI6eyIkaWQiOiI0OTYiLCJUb3AiOjAsIkxlZnQiOjAsIlJpZ2h0IjowLCJCb3R0b20iOjB9LCJCYWNrZ3JvdW5kIjp7IiRpZCI6IjQ5NyIsIkNvbG9yIjp7IiRpZCI6IjQ5OCIsIkEiOjI1NSwiUiI6OTEsIkciOjE1NSwiQiI6MjEzfX0sIklzVmlzaWJsZSI6dHJ1ZSwiV2lkdGgiOjAuMCwiSGVpZ2h0IjoxNi4wLCJCb3JkZXJTdHlsZSI6eyIkaWQiOiI0OTkiLCJMaW5lQ29sb3IiOnsiJHJlZiI6IjEwOSJ9LCJMaW5lV2VpZ2h0IjowLjAsIkxpbmVUeXBlIjowLCJQYXJlbnRTdHlsZSI6bnVsbH0sIlBhcmVudFN0eWxlIjpudWxsfSwiVGl0bGVTdHlsZSI6eyIkaWQiOiI1MDAiLCJGb250U2V0dGluZ3MiOnsiJGlkIjoiNTAxIiwiRm9udFNpemUiOjExLCJGb250TmFtZSI6IkNhbGlicmkiLCJJc0JvbGQiOnRydWUsIklzSXRhbGljIjpmYWxzZSwiSXNVbmRlcmxpbmVkIjpmYWxzZSwiUGFyZW50U3R5bGUiOm51bGx9LCJBdXRvU2l6ZSI6MCwiRm9yZWdyb3VuZCI6eyIkaWQiOiI1MDIiLCJDb2xvciI6eyIkcmVmIjoiMTE0In19LCJNYXhXaWR0aCI6OTYwLjAsIk1heEhlaWdodCI6IkluZmluaXR5IiwiU21hcnRGb3JlZ3JvdW5kSXNBY3RpdmUiOmZhbHNlLCJIb3Jpem9udGFsQWxpZ25tZW50IjowLCJWZXJ0aWNhbEFsaWdubWVudCI6MCwiU21hcnRGb3JlZ3JvdW5kIjpudWxsLCJCYWNrZ3JvdW5kRmlsbFR5cGUiOjAsIk1hcmdpbiI6eyIkaWQiOiI1MDMiLCJUb3AiOjAsIkxlZnQiOjAsIlJpZ2h0IjowLCJCb3R0b20iOjB9LCJQYWRkaW5nIjp7IiRpZCI6IjUwNCIsIlRvcCI6MCwiTGVmdCI6MCwiUmlnaHQiOjAsIkJvdHRvbSI6MH0sIkJhY2tncm91bmQiOnsiJHJlZiI6IjExNyJ9LCJJc1Zpc2libGUiOnRydWUsIldpZHRoIjowLjAsIkhlaWdodCI6MC4wLCJCb3JkZXJTdHlsZSI6eyIkaWQiOiI1MDUiLCJMaW5lQ29sb3IiOm51bGwsIkxpbmVXZWlnaHQiOjAuMCwiTGluZVR5cGUiOjAsIlBhcmVudFN0eWxlIjpudWxsfSwiUGFyZW50U3R5bGUiOm51bGx9LCJEYXRlU3R5bGUiOnsiJGlkIjoiNTA2IiwiRm9udFNldHRpbmdzIjp7IiRpZCI6IjUwNyIsIkZvbnRTaXplIjoxMCwiRm9udE5hbWUiOiJDYWxpYnJpIiwiSXNCb2xkIjpmYWxzZSwiSXNJdGFsaWMiOmZhbHNlLCJJc1VuZGVybGluZWQiOmZhbHNlLCJQYXJlbnRTdHlsZSI6bnVsbH0sIkF1dG9TaXplIjowLCJGb3JlZ3JvdW5kIjp7IiRpZCI6IjUwOCIsIkNvbG9yIjp7IiRyZWYiOiIxMjEifX0sIk1heFdpZHRoIjoyMDAuMCwiTWF4SGVpZ2h0IjoiSW5maW5pdHkiLCJTbWFydEZvcmVncm91bmRJc0FjdGl2ZSI6ZmFsc2UsIkhvcml6b250YWxBbGlnbm1lbnQiOjAsIlZlcnRpY2FsQWxpZ25tZW50IjowLCJTbWFydEZvcmVncm91bmQiOm51bGwsIkJhY2tncm91bmRGaWxsVHlwZSI6MCwiTWFyZ2luIjp7IiRpZCI6IjUwOSIsIlRvcCI6MCwiTGVmdCI6MCwiUmlnaHQiOjAsIkJvdHRvbSI6MH0sIlBhZGRpbmciOnsiJGlkIjoiNTEwIiwiVG9wIjowLCJMZWZ0IjowLCJSaWdodCI6MCwiQm90dG9tIjowfSwiQmFja2dyb3VuZCI6eyIkcmVmIjoiMTI0In0sIklzVmlzaWJsZSI6dHJ1ZSwiV2lkdGgiOjAuMCwiSGVpZ2h0IjowLjAsIkJvcmRlclN0eWxlIjp7IiRpZCI6IjUxMSIsIkxpbmVDb2xvciI6bnVsbCwiTGluZVdlaWdodCI6MC4wLCJMaW5lVHlwZSI6MCwiUGFyZW50U3R5bGUiOm51bGx9LCJQYXJlbnRTdHlsZSI6bnVsbH0sIkRhdGVGb3JtYXQiOnsiJGlkIjoiNTEy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xLCJTbWFydER1cmF0aW9uQWN0aXZhdGVkIjpmYWxzZSwiRGF0ZUZvcm1hdCI6eyIkcmVmIjoiNTEyIn0sIklkIjoiMjk1NjU0YWQtYzI1MC00ZWZmLWJjM2MtMDc2MTZiYTMwMjQ4IiwiSW1wb3J0SWQiOm51bGwsIlRpdGxlIjoiVGVzdGluZyIsIk5vdGUiOm51bGwsIkh5cGVybGluayI6bnVsbCwiSXNDaGFuZ2VkIjpmYWxzZSwiSXNOZXciOmZhbHNlfSx7IiRpZCI6IjUxMyIsIkdyb3VwTmFtZSI6bnVsbCwiU3RhcnREYXRlIjoiMjAxOS0wMi0yNlQwMDowMDowMFoiLCJFbmREYXRlIjoiMjAxOS0wMi0yOFQyMzo1OTowMFoiLCJQZXJjZW50YWdlQ29tcGxldGUiOm51bGwsIlN0eWxlIjp7IiRpZCI6IjUxNCIsIlNoYXBlIjoxLCJTaGFwZVRoaWNrbmVzcyI6MSwiRHVyYXRpb25Gb3JtYXQiOjAsIkluY2x1ZGVOb25Xb3JraW5nRGF5c0luRHVyYXRpb24iOmZhbHNlLCJQZXJjZW50YWdlQ29tcGxldGVTdHlsZSI6eyIkaWQiOiI1MTUiLCJGb250U2V0dGluZ3MiOnsiJGlkIjoiNTE2IiwiRm9udFNpemUiOjEwLCJGb250TmFtZSI6IkNhbGlicmkiLCJJc0JvbGQiOmZhbHNlLCJJc0l0YWxpYyI6ZmFsc2UsIklzVW5kZXJsaW5lZCI6ZmFsc2UsIlBhcmVudFN0eWxlIjpudWxsfSwiQXV0b1NpemUiOjAsIkZvcmVncm91bmQiOnsiJGlkIjoiNTE3IiwiQ29sb3IiOnsiJHJlZiI6Ijg2In19LCJNYXhXaWR0aCI6MjAwLjAsIk1heEhlaWdodCI6IkluZmluaXR5IiwiU21hcnRGb3JlZ3JvdW5kSXNBY3RpdmUiOmZhbHNlLCJIb3Jpem9udGFsQWxpZ25tZW50IjowLCJWZXJ0aWNhbEFsaWdubWVudCI6MCwiU21hcnRGb3JlZ3JvdW5kIjpudWxsLCJCYWNrZ3JvdW5kRmlsbFR5cGUiOjAsIk1hcmdpbiI6eyIkaWQiOiI1MTgiLCJUb3AiOjAsIkxlZnQiOjAsIlJpZ2h0IjowLCJCb3R0b20iOjB9LCJQYWRkaW5nIjp7IiRpZCI6IjUxOSIsIlRvcCI6MCwiTGVmdCI6MCwiUmlnaHQiOjAsIkJvdHRvbSI6MH0sIkJhY2tncm91bmQiOnsiJHJlZiI6Ijg5In0sIklzVmlzaWJsZSI6dHJ1ZSwiV2lkdGgiOjAuMCwiSGVpZ2h0IjowLjAsIkJvcmRlclN0eWxlIjp7IiRpZCI6IjUyMCIsIkxpbmVDb2xvciI6bnVsbCwiTGluZVdlaWdodCI6MC4wLCJMaW5lVHlwZSI6MCwiUGFyZW50U3R5bGUiOm51bGx9LCJQYXJlbnRTdHlsZSI6bnVsbH0sIkR1cmF0aW9uU3R5bGUiOnsiJGlkIjoiNTIxIiwiRm9udFNldHRpbmdzIjp7IiRpZCI6IjUyMiIsIkZvbnRTaXplIjoxMCwiRm9udE5hbWUiOiJDYWxpYnJpIiwiSXNCb2xkIjpmYWxzZSwiSXNJdGFsaWMiOmZhbHNlLCJJc1VuZGVybGluZWQiOmZhbHNlLCJQYXJlbnRTdHlsZSI6bnVsbH0sIkF1dG9TaXplIjowLCJGb3JlZ3JvdW5kIjp7IiRpZCI6IjUyMyIsIkNvbG9yIjp7IiRyZWYiOiI5MyJ9fSwiTWF4V2lkdGgiOjIwMC4wLCJNYXhIZWlnaHQiOiJJbmZpbml0eSIsIlNtYXJ0Rm9yZWdyb3VuZElzQWN0aXZlIjpmYWxzZSwiSG9yaXpvbnRhbEFsaWdubWVudCI6MCwiVmVydGljYWxBbGlnbm1lbnQiOjAsIlNtYXJ0Rm9yZWdyb3VuZCI6bnVsbCwiQmFja2dyb3VuZEZpbGxUeXBlIjowLCJNYXJnaW4iOnsiJGlkIjoiNTI0IiwiVG9wIjowLCJMZWZ0IjowLCJSaWdodCI6MCwiQm90dG9tIjowfSwiUGFkZGluZyI6eyIkaWQiOiI1MjUiLCJUb3AiOjAsIkxlZnQiOjAsIlJpZ2h0IjowLCJCb3R0b20iOjB9LCJCYWNrZ3JvdW5kIjp7IiRyZWYiOiI5NiJ9LCJJc1Zpc2libGUiOnRydWUsIldpZHRoIjowLjAsIkhlaWdodCI6MC4wLCJCb3JkZXJTdHlsZSI6eyIkaWQiOiI1MjYiLCJMaW5lQ29sb3IiOm51bGwsIkxpbmVXZWlnaHQiOjAuMCwiTGluZVR5cGUiOjAsIlBhcmVudFN0eWxlIjpudWxsfSwiUGFyZW50U3R5bGUiOm51bGx9LCJIb3Jpem9udGFsQ29ubmVjdG9yU3R5bGUiOnsiJGlkIjoiNTI3IiwiTGluZUNvbG9yIjp7IiRyZWYiOiI5OCJ9LCJMaW5lV2VpZ2h0IjoxLjAsIkxpbmVUeXBlIjowLCJQYXJlbnRTdHlsZSI6bnVsbH0sIlZlcnRpY2FsQ29ubmVjdG9yU3R5bGUiOnsiJGlkIjoiNTI4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UyOSIsIk1hcmdpbiI6eyIkaWQiOiI1MzAiLCJUb3AiOjAsIkxlZnQiOjQsIlJpZ2h0Ijo0LCJCb3R0b20iOjB9LCJQYWRkaW5nIjp7IiRpZCI6IjUzMSIsIlRvcCI6MCwiTGVmdCI6MCwiUmlnaHQiOjAsIkJvdHRvbSI6MH0sIkJhY2tncm91bmQiOnsiJGlkIjoiNTMyIiwiQ29sb3IiOnsiJGlkIjoiNTMzIiwiQSI6MjU1LCJSIjo5MSwiRyI6MTU1LCJCIjoyMTN9fSwiSXNWaXNpYmxlIjp0cnVlLCJXaWR0aCI6MC4wLCJIZWlnaHQiOjE2LjAsIkJvcmRlclN0eWxlIjp7IiRpZCI6IjUzNCIsIkxpbmVDb2xvciI6eyIkcmVmIjoiMTA5In0sIkxpbmVXZWlnaHQiOjAuMCwiTGluZVR5cGUiOjAsIlBhcmVudFN0eWxlIjpudWxsfSwiUGFyZW50U3R5bGUiOm51bGx9LCJUaXRsZVN0eWxlIjp7IiRpZCI6IjUzNSIsIkZvbnRTZXR0aW5ncyI6eyIkaWQiOiI1MzYiLCJGb250U2l6ZSI6MTEsIkZvbnROYW1lIjoiQ2FsaWJyaSIsIklzQm9sZCI6dHJ1ZSwiSXNJdGFsaWMiOmZhbHNlLCJJc1VuZGVybGluZWQiOmZhbHNlLCJQYXJlbnRTdHlsZSI6bnVsbH0sIkF1dG9TaXplIjowLCJGb3JlZ3JvdW5kIjp7IiRpZCI6IjUzNyIsIkNvbG9yIjp7IiRyZWYiOiIxMTQifX0sIk1heFdpZHRoIjo5NjAuMCwiTWF4SGVpZ2h0IjoiSW5maW5pdHkiLCJTbWFydEZvcmVncm91bmRJc0FjdGl2ZSI6ZmFsc2UsIkhvcml6b250YWxBbGlnbm1lbnQiOjAsIlZlcnRpY2FsQWxpZ25tZW50IjowLCJTbWFydEZvcmVncm91bmQiOm51bGwsIkJhY2tncm91bmRGaWxsVHlwZSI6MCwiTWFyZ2luIjp7IiRpZCI6IjUzOCIsIlRvcCI6MCwiTGVmdCI6MCwiUmlnaHQiOjAsIkJvdHRvbSI6MH0sIlBhZGRpbmciOnsiJGlkIjoiNTM5IiwiVG9wIjowLCJMZWZ0IjowLCJSaWdodCI6MCwiQm90dG9tIjowfSwiQmFja2dyb3VuZCI6eyIkcmVmIjoiMTE3In0sIklzVmlzaWJsZSI6dHJ1ZSwiV2lkdGgiOjAuMCwiSGVpZ2h0IjowLjAsIkJvcmRlclN0eWxlIjp7IiRpZCI6IjU0MCIsIkxpbmVDb2xvciI6bnVsbCwiTGluZVdlaWdodCI6MC4wLCJMaW5lVHlwZSI6MCwiUGFyZW50U3R5bGUiOm51bGx9LCJQYXJlbnRTdHlsZSI6bnVsbH0sIkRhdGVTdHlsZSI6eyIkaWQiOiI1NDEiLCJGb250U2V0dGluZ3MiOnsiJGlkIjoiNTQyIiwiRm9udFNpemUiOjEwLCJGb250TmFtZSI6IkNhbGlicmkiLCJJc0JvbGQiOmZhbHNlLCJJc0l0YWxpYyI6ZmFsc2UsIklzVW5kZXJsaW5lZCI6ZmFsc2UsIlBhcmVudFN0eWxlIjpudWxsfSwiQXV0b1NpemUiOjAsIkZvcmVncm91bmQiOnsiJGlkIjoiNTQzIiwiQ29sb3IiOnsiJHJlZiI6IjEyMSJ9fSwiTWF4V2lkdGgiOjIwMC4wLCJNYXhIZWlnaHQiOiJJbmZpbml0eSIsIlNtYXJ0Rm9yZWdyb3VuZElzQWN0aXZlIjpmYWxzZSwiSG9yaXpvbnRhbEFsaWdubWVudCI6MCwiVmVydGljYWxBbGlnbm1lbnQiOjAsIlNtYXJ0Rm9yZWdyb3VuZCI6bnVsbCwiQmFja2dyb3VuZEZpbGxUeXBlIjowLCJNYXJnaW4iOnsiJGlkIjoiNTQ0IiwiVG9wIjowLCJMZWZ0IjowLCJSaWdodCI6MCwiQm90dG9tIjowfSwiUGFkZGluZyI6eyIkaWQiOiI1NDUiLCJUb3AiOjAsIkxlZnQiOjAsIlJpZ2h0IjowLCJCb3R0b20iOjB9LCJCYWNrZ3JvdW5kIjp7IiRyZWYiOiIxMjQifSwiSXNWaXNpYmxlIjp0cnVlLCJXaWR0aCI6MC4wLCJIZWlnaHQiOjAuMCwiQm9yZGVyU3R5bGUiOnsiJGlkIjoiNTQ2IiwiTGluZUNvbG9yIjpudWxsLCJMaW5lV2VpZ2h0IjowLjAsIkxpbmVUeXBlIjowLCJQYXJlbnRTdHlsZSI6bnVsbH0sIlBhcmVudFN0eWxlIjpudWxsfSwiRGF0ZUZvcm1hdCI6eyIkaWQiOiI1NDc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TIsIlNtYXJ0RHVyYXRpb25BY3RpdmF0ZWQiOmZhbHNlLCJEYXRlRm9ybWF0Ijp7IiRyZWYiOiI1NDcifSwiSWQiOiIwYTkyZTlhYy1hNTdlLTQ2ZjQtYTljZS00YjNmZmY1NTNmNzgiLCJJbXBvcnRJZCI6bnVsbCwiVGl0bGUiOiJJbXBsZW1lbnRhdGlvbiIsIk5vdGUiOm51bGwsIkh5cGVybGluayI6bnVsbCwiSXNDaGFuZ2VkIjpmYWxzZSwiSXNOZXciOmZhbHNlfSx7IiRpZCI6IjU0OCIsIkdyb3VwTmFtZSI6bnVsbCwiU3RhcnREYXRlIjoiMjAxOC0xMC0wMVQwMDowMDowMFoiLCJFbmREYXRlIjoiMjAxOS0wMi0yOFQyMzo1OTowMFoiLCJQZXJjZW50YWdlQ29tcGxldGUiOm51bGwsIlN0eWxlIjp7IiRpZCI6IjU0OSIsIlNoYXBlIjowLCJTaGFwZVRoaWNrbmVzcyI6MSwiRHVyYXRpb25Gb3JtYXQiOjAsIkluY2x1ZGVOb25Xb3JraW5nRGF5c0luRHVyYXRpb24iOmZhbHNlLCJQZXJjZW50YWdlQ29tcGxldGVTdHlsZSI6eyIkaWQiOiI1NTAiLCJGb250U2V0dGluZ3MiOnsiJGlkIjoiNTUxIiwiRm9udFNpemUiOjEwLCJGb250TmFtZSI6IkNhbGlicmkiLCJJc0JvbGQiOmZhbHNlLCJJc0l0YWxpYyI6ZmFsc2UsIklzVW5kZXJsaW5lZCI6ZmFsc2UsIlBhcmVudFN0eWxlIjpudWxsfSwiQXV0b1NpemUiOjAsIkZvcmVncm91bmQiOnsiJGlkIjoiNTUyIiwiQ29sb3IiOnsiJHJlZiI6Ijg2In19LCJNYXhXaWR0aCI6MjAwLjAsIk1heEhlaWdodCI6IkluZmluaXR5IiwiU21hcnRGb3JlZ3JvdW5kSXNBY3RpdmUiOmZhbHNlLCJIb3Jpem9udGFsQWxpZ25tZW50IjowLCJWZXJ0aWNhbEFsaWdubWVudCI6MCwiU21hcnRGb3JlZ3JvdW5kIjpudWxsLCJCYWNrZ3JvdW5kRmlsbFR5cGUiOjAsIk1hcmdpbiI6eyIkaWQiOiI1NTMiLCJUb3AiOjAsIkxlZnQiOjAsIlJpZ2h0IjowLCJCb3R0b20iOjB9LCJQYWRkaW5nIjp7IiRpZCI6IjU1NCIsIlRvcCI6MCwiTGVmdCI6MCwiUmlnaHQiOjAsIkJvdHRvbSI6MH0sIkJhY2tncm91bmQiOnsiJHJlZiI6Ijg5In0sIklzVmlzaWJsZSI6dHJ1ZSwiV2lkdGgiOjAuMCwiSGVpZ2h0IjowLjAsIkJvcmRlclN0eWxlIjp7IiRpZCI6IjU1NSIsIkxpbmVDb2xvciI6bnVsbCwiTGluZVdlaWdodCI6MC4wLCJMaW5lVHlwZSI6MCwiUGFyZW50U3R5bGUiOm51bGx9LCJQYXJlbnRTdHlsZSI6bnVsbH0sIkR1cmF0aW9uU3R5bGUiOnsiJGlkIjoiNTU2IiwiRm9udFNldHRpbmdzIjp7IiRpZCI6IjU1NyIsIkZvbnRTaXplIjoxMCwiRm9udE5hbWUiOiJDYWxpYnJpIiwiSXNCb2xkIjpmYWxzZSwiSXNJdGFsaWMiOmZhbHNlLCJJc1VuZGVybGluZWQiOmZhbHNlLCJQYXJlbnRTdHlsZSI6bnVsbH0sIkF1dG9TaXplIjowLCJGb3JlZ3JvdW5kIjp7IiRpZCI6IjU1OCIsIkNvbG9yIjp7IiRyZWYiOiI5MyJ9fSwiTWF4V2lkdGgiOjIwMC4wLCJNYXhIZWlnaHQiOiJJbmZpbml0eSIsIlNtYXJ0Rm9yZWdyb3VuZElzQWN0aXZlIjpmYWxzZSwiSG9yaXpvbnRhbEFsaWdubWVudCI6MCwiVmVydGljYWxBbGlnbm1lbnQiOjAsIlNtYXJ0Rm9yZWdyb3VuZCI6bnVsbCwiQmFja2dyb3VuZEZpbGxUeXBlIjowLCJNYXJnaW4iOnsiJGlkIjoiNTU5IiwiVG9wIjowLCJMZWZ0IjowLCJSaWdodCI6MCwiQm90dG9tIjowfSwiUGFkZGluZyI6eyIkaWQiOiI1NjAiLCJUb3AiOjAsIkxlZnQiOjAsIlJpZ2h0IjowLCJCb3R0b20iOjB9LCJCYWNrZ3JvdW5kIjp7IiRyZWYiOiI5NiJ9LCJJc1Zpc2libGUiOnRydWUsIldpZHRoIjowLjAsIkhlaWdodCI6MC4wLCJCb3JkZXJTdHlsZSI6eyIkaWQiOiI1NjEiLCJMaW5lQ29sb3IiOm51bGwsIkxpbmVXZWlnaHQiOjAuMCwiTGluZVR5cGUiOjAsIlBhcmVudFN0eWxlIjpudWxsfSwiUGFyZW50U3R5bGUiOm51bGx9LCJIb3Jpem9udGFsQ29ubmVjdG9yU3R5bGUiOnsiJGlkIjoiNTYyIiwiTGluZUNvbG9yIjp7IiRyZWYiOiI5OCJ9LCJMaW5lV2VpZ2h0IjoxLjAsIkxpbmVUeXBlIjowLCJQYXJlbnRTdHlsZSI6bnVsbH0sIlZlcnRpY2FsQ29ubmVjdG9yU3R5bGUiOnsiJGlkIjoiNTYz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U2NCIsIk1hcmdpbiI6eyIkaWQiOiI1NjUiLCJUb3AiOjAsIkxlZnQiOjQsIlJpZ2h0Ijo0LCJCb3R0b20iOjB9LCJQYWRkaW5nIjp7IiRpZCI6IjU2NiIsIlRvcCI6MCwiTGVmdCI6MCwiUmlnaHQiOjAsIkJvdHRvbSI6MH0sIkJhY2tncm91bmQiOnsiJGlkIjoiNTY3IiwiQ29sb3IiOnsiJGlkIjoiNTY4IiwiQSI6MjU1LCJSIjo5MSwiRyI6MTU1LCJCIjoyMTN9fSwiSXNWaXNpYmxlIjp0cnVlLCJXaWR0aCI6MC4wLCJIZWlnaHQiOjE2LjAsIkJvcmRlclN0eWxlIjp7IiRpZCI6IjU2OSIsIkxpbmVDb2xvciI6eyIkcmVmIjoiMTA5In0sIkxpbmVXZWlnaHQiOjAuMCwiTGluZVR5cGUiOjAsIlBhcmVudFN0eWxlIjpudWxsfSwiUGFyZW50U3R5bGUiOm51bGx9LCJUaXRsZVN0eWxlIjp7IiRpZCI6IjU3MCIsIkZvbnRTZXR0aW5ncyI6eyIkaWQiOiI1NzEiLCJGb250U2l6ZSI6MTEsIkZvbnROYW1lIjoiQ2FsaWJyaSIsIklzQm9sZCI6dHJ1ZSwiSXNJdGFsaWMiOmZhbHNlLCJJc1VuZGVybGluZWQiOmZhbHNlLCJQYXJlbnRTdHlsZSI6bnVsbH0sIkF1dG9TaXplIjowLCJGb3JlZ3JvdW5kIjp7IiRpZCI6IjU3MiIsIkNvbG9yIjp7IiRyZWYiOiIxMTQifX0sIk1heFdpZHRoIjo5NjAuMCwiTWF4SGVpZ2h0IjoiSW5maW5pdHkiLCJTbWFydEZvcmVncm91bmRJc0FjdGl2ZSI6ZmFsc2UsIkhvcml6b250YWxBbGlnbm1lbnQiOjAsIlZlcnRpY2FsQWxpZ25tZW50IjowLCJTbWFydEZvcmVncm91bmQiOm51bGwsIkJhY2tncm91bmRGaWxsVHlwZSI6MCwiTWFyZ2luIjp7IiRpZCI6IjU3MyIsIlRvcCI6MCwiTGVmdCI6MCwiUmlnaHQiOjAsIkJvdHRvbSI6MH0sIlBhZGRpbmciOnsiJGlkIjoiNTc0IiwiVG9wIjowLCJMZWZ0IjowLCJSaWdodCI6MCwiQm90dG9tIjowfSwiQmFja2dyb3VuZCI6eyIkcmVmIjoiMTE3In0sIklzVmlzaWJsZSI6dHJ1ZSwiV2lkdGgiOjAuMCwiSGVpZ2h0IjowLjAsIkJvcmRlclN0eWxlIjp7IiRpZCI6IjU3NSIsIkxpbmVDb2xvciI6bnVsbCwiTGluZVdlaWdodCI6MC4wLCJMaW5lVHlwZSI6MCwiUGFyZW50U3R5bGUiOm51bGx9LCJQYXJlbnRTdHlsZSI6bnVsbH0sIkRhdGVTdHlsZSI6eyIkaWQiOiI1NzYiLCJGb250U2V0dGluZ3MiOnsiJGlkIjoiNTc3IiwiRm9udFNpemUiOjEwLCJGb250TmFtZSI6IkNhbGlicmkiLCJJc0JvbGQiOmZhbHNlLCJJc0l0YWxpYyI6ZmFsc2UsIklzVW5kZXJsaW5lZCI6ZmFsc2UsIlBhcmVudFN0eWxlIjpudWxsfSwiQXV0b1NpemUiOjAsIkZvcmVncm91bmQiOnsiJGlkIjoiNTc4IiwiQ29sb3IiOnsiJHJlZiI6IjEyMSJ9fSwiTWF4V2lkdGgiOjIwMC4wLCJNYXhIZWlnaHQiOiJJbmZpbml0eSIsIlNtYXJ0Rm9yZWdyb3VuZElzQWN0aXZlIjpmYWxzZSwiSG9yaXpvbnRhbEFsaWdubWVudCI6MCwiVmVydGljYWxBbGlnbm1lbnQiOjAsIlNtYXJ0Rm9yZWdyb3VuZCI6bnVsbCwiQmFja2dyb3VuZEZpbGxUeXBlIjowLCJNYXJnaW4iOnsiJGlkIjoiNTc5IiwiVG9wIjowLCJMZWZ0IjowLCJSaWdodCI6MCwiQm90dG9tIjowfSwiUGFkZGluZyI6eyIkaWQiOiI1ODAiLCJUb3AiOjAsIkxlZnQiOjAsIlJpZ2h0IjowLCJCb3R0b20iOjB9LCJCYWNrZ3JvdW5kIjp7IiRyZWYiOiIxMjQifSwiSXNWaXNpYmxlIjp0cnVlLCJXaWR0aCI6MC4wLCJIZWlnaHQiOjAuMCwiQm9yZGVyU3R5bGUiOnsiJGlkIjoiNTgxIiwiTGluZUNvbG9yIjpudWxsLCJMaW5lV2VpZ2h0IjowLjAsIkxpbmVUeXBlIjowLCJQYXJlbnRTdHlsZSI6bnVsbH0sIlBhcmVudFN0eWxlIjpudWxsfSwiRGF0ZUZvcm1hdCI6eyIkaWQiOiI1ODI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TMsIlNtYXJ0RHVyYXRpb25BY3RpdmF0ZWQiOmZhbHNlLCJEYXRlRm9ybWF0Ijp7IiRyZWYiOiI1ODIifSwiSWQiOiJjZWY0ZGI0MC0zMDYwLTQ0YmEtYWQyNC01ZDcwYjFkZDdhZjEiLCJJbXBvcnRJZCI6bnVsbCwiVGl0bGUiOiJEb2N1bWVudGF0aW9uIiwiTm90ZSI6bnVsbCwiSHlwZXJsaW5rIjpudWxsLCJJc0NoYW5nZWQiOmZhbHNlLCJJc05ldyI6ZmFsc2V9XSwiTXNQcm9qZWN0SXRlbXNUcmVlIjp7IiRpZCI6IjU4MyIsIlJvb3QiOnsiSW1wb3J0SWQiOm51bGwsIklzSW1wb3J0ZWQiOmZhbHNlLCJDaGlsZHJlbiI6W119fSwiTWV0YWRhdGEiOnsiJGlkIjoiNTg0IiwiUmVjZW50Q29sb3JzQ29sbGVjdGlvbiI6IltdIn0sIlNldHRpbmdzIjp7IiRpZCI6IjU4NSIsIkltcGFPcHRpb25zIjp7IiRpZCI6IjU4NiIsIkxlZnRUb1JpZ2h0IjpmYWxzZSwiUGF5bG9hZE9wdGlvbnMiOjJ9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mYWxzZSwiU21hcnRUaW1lbGluZVRhc2tQZXJjZW50YWdlRml0IjpmYWxzZX0sIklzTmV3Ijp0cnVlLCJJbXBvcnRUeXBlIjowLCJGaWxlUGF0aCI6bnVsbCwiVGltZUNvbmZpZ3VyYXRpb24iOnsiJGlkIjoiNTg3IiwiVXNlVGltZSI6ZmFsc2UsIldvcmtEYXlTdGFydCI6IjAwOjAwOjAwIiwiV29ya0RheUVuZCI6IjIzOjU5OjAwIn0sIkxhc3RVc2VkVGVtcGxhdGVJZCI6IjczNTViNjMzLWFjNjYtNDUyOC04YjRkLTI5OWZhZWRjOWVlOSJ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99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suraj</dc:creator>
  <cp:lastModifiedBy>suraj</cp:lastModifiedBy>
  <cp:revision>2</cp:revision>
  <dcterms:created xsi:type="dcterms:W3CDTF">2018-12-08T06:39:34Z</dcterms:created>
  <dcterms:modified xsi:type="dcterms:W3CDTF">2018-12-08T06:56:44Z</dcterms:modified>
</cp:coreProperties>
</file>