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media/image4.jpg" ContentType="image/jpeg"/>
  <Override PartName="/ppt/media/image5.jpg" ContentType="image/jpeg"/>
  <Override PartName="/ppt/media/image6.jpg" ContentType="image/jpeg"/>
  <Override PartName="/ppt/media/image7.jpg" ContentType="image/jpeg"/>
  <Override PartName="/ppt/media/image8.jpg" ContentType="image/jpeg"/>
  <Override PartName="/ppt/media/image9.jpg" ContentType="image/jpeg"/>
  <Override PartName="/ppt/media/image17.jpg" ContentType="image/jpeg"/>
  <Override PartName="/ppt/media/image18.jpg" ContentType="image/jpeg"/>
  <Override PartName="/ppt/media/image19.jp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9"/>
  </p:notesMasterIdLst>
  <p:handoutMasterIdLst>
    <p:handoutMasterId r:id="rId20"/>
  </p:handoutMasterIdLst>
  <p:sldIdLst>
    <p:sldId id="266" r:id="rId5"/>
    <p:sldId id="278" r:id="rId6"/>
    <p:sldId id="257" r:id="rId7"/>
    <p:sldId id="258" r:id="rId8"/>
    <p:sldId id="259" r:id="rId9"/>
    <p:sldId id="273" r:id="rId10"/>
    <p:sldId id="260" r:id="rId11"/>
    <p:sldId id="274" r:id="rId12"/>
    <p:sldId id="270" r:id="rId13"/>
    <p:sldId id="275" r:id="rId14"/>
    <p:sldId id="279" r:id="rId15"/>
    <p:sldId id="280" r:id="rId16"/>
    <p:sldId id="276" r:id="rId17"/>
    <p:sldId id="269" r:id="rId18"/>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userDrawn="1">
          <p15:clr>
            <a:srgbClr val="A4A3A4"/>
          </p15:clr>
        </p15:guide>
        <p15:guide id="6"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97DCE"/>
    <a:srgbClr val="BC7FBB"/>
    <a:srgbClr val="7FC6E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274" autoAdjust="0"/>
  </p:normalViewPr>
  <p:slideViewPr>
    <p:cSldViewPr snapToGrid="0" showGuides="1">
      <p:cViewPr varScale="1">
        <p:scale>
          <a:sx n="80" d="100"/>
          <a:sy n="80" d="100"/>
        </p:scale>
        <p:origin x="522" y="96"/>
      </p:cViewPr>
      <p:guideLst>
        <p:guide pos="3840"/>
        <p:guide orient="horz" pos="2160"/>
      </p:guideLst>
    </p:cSldViewPr>
  </p:slideViewPr>
  <p:notesTextViewPr>
    <p:cViewPr>
      <p:scale>
        <a:sx n="1" d="1"/>
        <a:sy n="1" d="1"/>
      </p:scale>
      <p:origin x="0" y="0"/>
    </p:cViewPr>
  </p:notesTextViewPr>
  <p:notesViewPr>
    <p:cSldViewPr snapToGrid="0">
      <p:cViewPr varScale="1">
        <p:scale>
          <a:sx n="55" d="100"/>
          <a:sy n="55" d="100"/>
        </p:scale>
        <p:origin x="190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A9E02AD-574F-46B1-91CF-758ECD92721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Date Placeholder 2">
            <a:extLst>
              <a:ext uri="{FF2B5EF4-FFF2-40B4-BE49-F238E27FC236}">
                <a16:creationId xmlns:a16="http://schemas.microsoft.com/office/drawing/2014/main" id="{0DCDBB3E-0962-4543-8203-0E0084580CE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702A5B2-8064-4382-9E31-9E46E0F5B2C3}" type="datetimeFigureOut">
              <a:rPr lang="ru-RU" smtClean="0"/>
              <a:t>13.05.2024</a:t>
            </a:fld>
            <a:endParaRPr lang="ru-RU"/>
          </a:p>
        </p:txBody>
      </p:sp>
      <p:sp>
        <p:nvSpPr>
          <p:cNvPr id="4" name="Footer Placeholder 3">
            <a:extLst>
              <a:ext uri="{FF2B5EF4-FFF2-40B4-BE49-F238E27FC236}">
                <a16:creationId xmlns:a16="http://schemas.microsoft.com/office/drawing/2014/main" id="{DD61A4A7-FC01-4444-9707-74E93BD6349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5" name="Slide Number Placeholder 4">
            <a:extLst>
              <a:ext uri="{FF2B5EF4-FFF2-40B4-BE49-F238E27FC236}">
                <a16:creationId xmlns:a16="http://schemas.microsoft.com/office/drawing/2014/main" id="{B28D65D7-8813-49CE-A8BE-42984C5CBDA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022FEE5-93F6-4794-9247-D82E88608B7E}" type="slidenum">
              <a:rPr lang="ru-RU" smtClean="0"/>
              <a:t>‹#›</a:t>
            </a:fld>
            <a:endParaRPr lang="ru-RU"/>
          </a:p>
        </p:txBody>
      </p:sp>
    </p:spTree>
    <p:extLst>
      <p:ext uri="{BB962C8B-B14F-4D97-AF65-F5344CB8AC3E}">
        <p14:creationId xmlns:p14="http://schemas.microsoft.com/office/powerpoint/2010/main" val="214840010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000EB3D-2307-4317-8A1D-B47FA45245F0}" type="datetimeFigureOut">
              <a:rPr lang="ru-RU" smtClean="0"/>
              <a:t>13.05.2024</a:t>
            </a:fld>
            <a:endParaRPr lang="ru-RU"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D78A92-0141-4330-8F3E-FAADFAC23844}" type="slidenum">
              <a:rPr lang="ru-RU" smtClean="0"/>
              <a:t>‹#›</a:t>
            </a:fld>
            <a:endParaRPr lang="ru-RU" dirty="0"/>
          </a:p>
        </p:txBody>
      </p:sp>
    </p:spTree>
    <p:extLst>
      <p:ext uri="{BB962C8B-B14F-4D97-AF65-F5344CB8AC3E}">
        <p14:creationId xmlns:p14="http://schemas.microsoft.com/office/powerpoint/2010/main" val="17488877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Imag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AD403-A15F-4A2F-B050-AB874136E732}"/>
              </a:ext>
            </a:extLst>
          </p:cNvPr>
          <p:cNvSpPr>
            <a:spLocks noGrp="1"/>
          </p:cNvSpPr>
          <p:nvPr>
            <p:ph type="title" hasCustomPrompt="1"/>
          </p:nvPr>
        </p:nvSpPr>
        <p:spPr>
          <a:xfrm>
            <a:off x="758588" y="1436921"/>
            <a:ext cx="5690680" cy="1517356"/>
          </a:xfrm>
        </p:spPr>
        <p:txBody>
          <a:bodyPr>
            <a:noAutofit/>
          </a:bodyPr>
          <a:lstStyle>
            <a:lvl1pPr>
              <a:defRPr sz="6000"/>
            </a:lvl1pPr>
          </a:lstStyle>
          <a:p>
            <a:r>
              <a:rPr lang="en-US" dirty="0"/>
              <a:t>PRESENTATION</a:t>
            </a:r>
            <a:br>
              <a:rPr lang="en-US" dirty="0"/>
            </a:br>
            <a:r>
              <a:rPr lang="en-US" dirty="0"/>
              <a:t>TITLE    </a:t>
            </a:r>
            <a:endParaRPr lang="ru-RU" dirty="0"/>
          </a:p>
        </p:txBody>
      </p:sp>
      <p:sp>
        <p:nvSpPr>
          <p:cNvPr id="23" name="Text Placeholder 26">
            <a:extLst>
              <a:ext uri="{FF2B5EF4-FFF2-40B4-BE49-F238E27FC236}">
                <a16:creationId xmlns:a16="http://schemas.microsoft.com/office/drawing/2014/main" id="{5BB088E3-63C1-423F-A939-150B8E1F87A7}"/>
              </a:ext>
            </a:extLst>
          </p:cNvPr>
          <p:cNvSpPr>
            <a:spLocks noGrp="1"/>
          </p:cNvSpPr>
          <p:nvPr>
            <p:ph type="body" sz="quarter" idx="20" hasCustomPrompt="1"/>
          </p:nvPr>
        </p:nvSpPr>
        <p:spPr>
          <a:xfrm>
            <a:off x="786259" y="5096662"/>
            <a:ext cx="4367531" cy="949829"/>
          </a:xfrm>
        </p:spPr>
        <p:txBody>
          <a:bodyPr>
            <a:noAutofit/>
          </a:bodyPr>
          <a:lstStyle>
            <a:lvl1pPr marL="0" indent="0" algn="l">
              <a:buNone/>
              <a:defRPr sz="2800" b="0" i="0">
                <a:solidFill>
                  <a:schemeClr val="accent3"/>
                </a:solidFill>
                <a:latin typeface="+mn-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Month</a:t>
            </a:r>
            <a:br>
              <a:rPr lang="en-US" dirty="0"/>
            </a:br>
            <a:r>
              <a:rPr lang="en-US" dirty="0"/>
              <a:t>20XX</a:t>
            </a:r>
          </a:p>
        </p:txBody>
      </p:sp>
      <p:sp>
        <p:nvSpPr>
          <p:cNvPr id="28" name="Freeform: Shape 27">
            <a:extLst>
              <a:ext uri="{FF2B5EF4-FFF2-40B4-BE49-F238E27FC236}">
                <a16:creationId xmlns:a16="http://schemas.microsoft.com/office/drawing/2014/main" id="{87A7AFAC-3F6D-48D1-A100-148792529BC6}"/>
              </a:ext>
            </a:extLst>
          </p:cNvPr>
          <p:cNvSpPr/>
          <p:nvPr/>
        </p:nvSpPr>
        <p:spPr>
          <a:xfrm>
            <a:off x="8069104" y="5422164"/>
            <a:ext cx="736673" cy="736673"/>
          </a:xfrm>
          <a:custGeom>
            <a:avLst/>
            <a:gdLst>
              <a:gd name="connsiteX0" fmla="*/ 372146 w 736672"/>
              <a:gd name="connsiteY0" fmla="*/ 731592 h 736672"/>
              <a:gd name="connsiteX1" fmla="*/ 731592 w 736672"/>
              <a:gd name="connsiteY1" fmla="*/ 372147 h 736672"/>
              <a:gd name="connsiteX2" fmla="*/ 372146 w 736672"/>
              <a:gd name="connsiteY2" fmla="*/ 12701 h 736672"/>
              <a:gd name="connsiteX3" fmla="*/ 12701 w 736672"/>
              <a:gd name="connsiteY3" fmla="*/ 372147 h 736672"/>
              <a:gd name="connsiteX4" fmla="*/ 372146 w 736672"/>
              <a:gd name="connsiteY4" fmla="*/ 731592 h 7366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672" h="736672">
                <a:moveTo>
                  <a:pt x="372146" y="731592"/>
                </a:moveTo>
                <a:cubicBezTo>
                  <a:pt x="570286" y="731592"/>
                  <a:pt x="731592" y="570286"/>
                  <a:pt x="731592" y="372147"/>
                </a:cubicBezTo>
                <a:cubicBezTo>
                  <a:pt x="731592" y="174007"/>
                  <a:pt x="570286" y="12701"/>
                  <a:pt x="372146" y="12701"/>
                </a:cubicBezTo>
                <a:cubicBezTo>
                  <a:pt x="174007" y="12701"/>
                  <a:pt x="12701" y="174007"/>
                  <a:pt x="12701" y="372147"/>
                </a:cubicBezTo>
                <a:cubicBezTo>
                  <a:pt x="12701" y="570286"/>
                  <a:pt x="174007" y="731592"/>
                  <a:pt x="372146" y="731592"/>
                </a:cubicBezTo>
              </a:path>
            </a:pathLst>
          </a:custGeom>
          <a:solidFill>
            <a:schemeClr val="accent1"/>
          </a:solidFill>
          <a:ln w="12700" cap="flat">
            <a:noFill/>
            <a:prstDash val="solid"/>
            <a:miter/>
          </a:ln>
        </p:spPr>
        <p:txBody>
          <a:bodyPr rtlCol="0" anchor="ctr"/>
          <a:lstStyle/>
          <a:p>
            <a:endParaRPr lang="ru-RU" dirty="0"/>
          </a:p>
        </p:txBody>
      </p:sp>
      <p:sp>
        <p:nvSpPr>
          <p:cNvPr id="29" name="Freeform: Shape 28">
            <a:extLst>
              <a:ext uri="{FF2B5EF4-FFF2-40B4-BE49-F238E27FC236}">
                <a16:creationId xmlns:a16="http://schemas.microsoft.com/office/drawing/2014/main" id="{81A4F88F-4E35-4BB3-AD24-CAC580C12F96}"/>
              </a:ext>
            </a:extLst>
          </p:cNvPr>
          <p:cNvSpPr/>
          <p:nvPr/>
        </p:nvSpPr>
        <p:spPr>
          <a:xfrm>
            <a:off x="9029960" y="3463631"/>
            <a:ext cx="3175313" cy="2946690"/>
          </a:xfrm>
          <a:custGeom>
            <a:avLst/>
            <a:gdLst>
              <a:gd name="connsiteX0" fmla="*/ 3162808 w 3175312"/>
              <a:gd name="connsiteY0" fmla="*/ 12701 h 2946690"/>
              <a:gd name="connsiteX1" fmla="*/ 487925 w 3175312"/>
              <a:gd name="connsiteY1" fmla="*/ 1331091 h 2946690"/>
              <a:gd name="connsiteX2" fmla="*/ 113238 w 3175312"/>
              <a:gd name="connsiteY2" fmla="*/ 2433559 h 2946690"/>
              <a:gd name="connsiteX3" fmla="*/ 127209 w 3175312"/>
              <a:gd name="connsiteY3" fmla="*/ 2461502 h 2946690"/>
              <a:gd name="connsiteX4" fmla="*/ 1229677 w 3175312"/>
              <a:gd name="connsiteY4" fmla="*/ 2836189 h 2946690"/>
              <a:gd name="connsiteX5" fmla="*/ 3162808 w 3175312"/>
              <a:gd name="connsiteY5" fmla="*/ 1882325 h 2946690"/>
              <a:gd name="connsiteX6" fmla="*/ 3162808 w 3175312"/>
              <a:gd name="connsiteY6" fmla="*/ 12701 h 29466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75312" h="2946690">
                <a:moveTo>
                  <a:pt x="3162808" y="12701"/>
                </a:moveTo>
                <a:lnTo>
                  <a:pt x="487925" y="1331091"/>
                </a:lnTo>
                <a:cubicBezTo>
                  <a:pt x="487925" y="1331091"/>
                  <a:pt x="-250018" y="1695617"/>
                  <a:pt x="113238" y="2433559"/>
                </a:cubicBezTo>
                <a:lnTo>
                  <a:pt x="127209" y="2461502"/>
                </a:lnTo>
                <a:cubicBezTo>
                  <a:pt x="127209" y="2461502"/>
                  <a:pt x="491735" y="3199445"/>
                  <a:pt x="1229677" y="2836189"/>
                </a:cubicBezTo>
                <a:lnTo>
                  <a:pt x="3162808" y="1882325"/>
                </a:lnTo>
                <a:lnTo>
                  <a:pt x="3162808" y="12701"/>
                </a:lnTo>
                <a:close/>
              </a:path>
            </a:pathLst>
          </a:custGeom>
          <a:solidFill>
            <a:schemeClr val="accent3"/>
          </a:solidFill>
          <a:ln w="12700" cap="flat">
            <a:noFill/>
            <a:prstDash val="solid"/>
            <a:miter/>
          </a:ln>
        </p:spPr>
        <p:txBody>
          <a:bodyPr rtlCol="0" anchor="ctr"/>
          <a:lstStyle/>
          <a:p>
            <a:endParaRPr lang="ru-RU" dirty="0"/>
          </a:p>
        </p:txBody>
      </p:sp>
      <p:sp>
        <p:nvSpPr>
          <p:cNvPr id="30" name="Freeform: Shape 29">
            <a:extLst>
              <a:ext uri="{FF2B5EF4-FFF2-40B4-BE49-F238E27FC236}">
                <a16:creationId xmlns:a16="http://schemas.microsoft.com/office/drawing/2014/main" id="{592CE00E-F2AB-4099-8BB8-F109C4F2EFDB}"/>
              </a:ext>
            </a:extLst>
          </p:cNvPr>
          <p:cNvSpPr/>
          <p:nvPr/>
        </p:nvSpPr>
        <p:spPr>
          <a:xfrm>
            <a:off x="11043829" y="4566099"/>
            <a:ext cx="1155814" cy="863685"/>
          </a:xfrm>
          <a:custGeom>
            <a:avLst/>
            <a:gdLst>
              <a:gd name="connsiteX0" fmla="*/ 1148938 w 1155813"/>
              <a:gd name="connsiteY0" fmla="*/ 12701 h 863685"/>
              <a:gd name="connsiteX1" fmla="*/ 173482 w 1155813"/>
              <a:gd name="connsiteY1" fmla="*/ 494079 h 863685"/>
              <a:gd name="connsiteX2" fmla="*/ 28688 w 1155813"/>
              <a:gd name="connsiteY2" fmla="*/ 759535 h 863685"/>
              <a:gd name="connsiteX3" fmla="*/ 31228 w 1155813"/>
              <a:gd name="connsiteY3" fmla="*/ 765885 h 863685"/>
              <a:gd name="connsiteX4" fmla="*/ 329707 w 1155813"/>
              <a:gd name="connsiteY4" fmla="*/ 812880 h 863685"/>
              <a:gd name="connsiteX5" fmla="*/ 1147668 w 1155813"/>
              <a:gd name="connsiteY5" fmla="*/ 408980 h 863685"/>
              <a:gd name="connsiteX6" fmla="*/ 1147668 w 1155813"/>
              <a:gd name="connsiteY6" fmla="*/ 12701 h 8636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55813" h="863685">
                <a:moveTo>
                  <a:pt x="1148938" y="12701"/>
                </a:moveTo>
                <a:lnTo>
                  <a:pt x="173482" y="494079"/>
                </a:lnTo>
                <a:cubicBezTo>
                  <a:pt x="173482" y="494079"/>
                  <a:pt x="-47520" y="603309"/>
                  <a:pt x="28688" y="759535"/>
                </a:cubicBezTo>
                <a:lnTo>
                  <a:pt x="31228" y="765885"/>
                </a:lnTo>
                <a:cubicBezTo>
                  <a:pt x="31228" y="765885"/>
                  <a:pt x="108705" y="922111"/>
                  <a:pt x="329707" y="812880"/>
                </a:cubicBezTo>
                <a:lnTo>
                  <a:pt x="1147668" y="408980"/>
                </a:lnTo>
                <a:lnTo>
                  <a:pt x="1147668" y="12701"/>
                </a:lnTo>
                <a:close/>
              </a:path>
            </a:pathLst>
          </a:custGeom>
          <a:solidFill>
            <a:schemeClr val="bg1"/>
          </a:solidFill>
          <a:ln w="12700" cap="flat">
            <a:noFill/>
            <a:prstDash val="solid"/>
            <a:miter/>
          </a:ln>
        </p:spPr>
        <p:txBody>
          <a:bodyPr rtlCol="0" anchor="ctr"/>
          <a:lstStyle/>
          <a:p>
            <a:endParaRPr lang="ru-RU" dirty="0"/>
          </a:p>
        </p:txBody>
      </p:sp>
      <p:sp>
        <p:nvSpPr>
          <p:cNvPr id="32" name="Freeform: Shape 31">
            <a:extLst>
              <a:ext uri="{FF2B5EF4-FFF2-40B4-BE49-F238E27FC236}">
                <a16:creationId xmlns:a16="http://schemas.microsoft.com/office/drawing/2014/main" id="{B0920EEC-7CE3-4708-93D2-53699D17E5E3}"/>
              </a:ext>
            </a:extLst>
          </p:cNvPr>
          <p:cNvSpPr/>
          <p:nvPr/>
        </p:nvSpPr>
        <p:spPr>
          <a:xfrm>
            <a:off x="10743661" y="-1689"/>
            <a:ext cx="1447943" cy="1003399"/>
          </a:xfrm>
          <a:custGeom>
            <a:avLst/>
            <a:gdLst>
              <a:gd name="connsiteX0" fmla="*/ 1446147 w 1447942"/>
              <a:gd name="connsiteY0" fmla="*/ 12701 h 1003398"/>
              <a:gd name="connsiteX1" fmla="*/ 173482 w 1447942"/>
              <a:gd name="connsiteY1" fmla="*/ 640143 h 1003398"/>
              <a:gd name="connsiteX2" fmla="*/ 28688 w 1447942"/>
              <a:gd name="connsiteY2" fmla="*/ 905599 h 1003398"/>
              <a:gd name="connsiteX3" fmla="*/ 31227 w 1447942"/>
              <a:gd name="connsiteY3" fmla="*/ 911950 h 1003398"/>
              <a:gd name="connsiteX4" fmla="*/ 329707 w 1447942"/>
              <a:gd name="connsiteY4" fmla="*/ 958944 h 1003398"/>
              <a:gd name="connsiteX5" fmla="*/ 1446147 w 1447942"/>
              <a:gd name="connsiteY5" fmla="*/ 408980 h 1003398"/>
              <a:gd name="connsiteX6" fmla="*/ 1446147 w 1447942"/>
              <a:gd name="connsiteY6" fmla="*/ 12701 h 10033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47942" h="1003398">
                <a:moveTo>
                  <a:pt x="1446147" y="12701"/>
                </a:moveTo>
                <a:lnTo>
                  <a:pt x="173482" y="640143"/>
                </a:lnTo>
                <a:cubicBezTo>
                  <a:pt x="173482" y="640143"/>
                  <a:pt x="-47520" y="749374"/>
                  <a:pt x="28688" y="905599"/>
                </a:cubicBezTo>
                <a:lnTo>
                  <a:pt x="31227" y="911950"/>
                </a:lnTo>
                <a:cubicBezTo>
                  <a:pt x="31227" y="911950"/>
                  <a:pt x="108705" y="1068175"/>
                  <a:pt x="329707" y="958944"/>
                </a:cubicBezTo>
                <a:lnTo>
                  <a:pt x="1446147" y="408980"/>
                </a:lnTo>
                <a:lnTo>
                  <a:pt x="1446147" y="12701"/>
                </a:lnTo>
                <a:close/>
              </a:path>
            </a:pathLst>
          </a:custGeom>
          <a:solidFill>
            <a:schemeClr val="accent3"/>
          </a:solidFill>
          <a:ln w="12700" cap="flat">
            <a:noFill/>
            <a:prstDash val="solid"/>
            <a:miter/>
          </a:ln>
        </p:spPr>
        <p:txBody>
          <a:bodyPr rtlCol="0" anchor="ctr"/>
          <a:lstStyle/>
          <a:p>
            <a:endParaRPr lang="ru-RU" dirty="0"/>
          </a:p>
        </p:txBody>
      </p:sp>
      <p:sp>
        <p:nvSpPr>
          <p:cNvPr id="33" name="Freeform: Shape 32">
            <a:extLst>
              <a:ext uri="{FF2B5EF4-FFF2-40B4-BE49-F238E27FC236}">
                <a16:creationId xmlns:a16="http://schemas.microsoft.com/office/drawing/2014/main" id="{2DF8B751-9294-46D5-B390-5D322195540F}"/>
              </a:ext>
            </a:extLst>
          </p:cNvPr>
          <p:cNvSpPr/>
          <p:nvPr/>
        </p:nvSpPr>
        <p:spPr>
          <a:xfrm>
            <a:off x="6536780" y="-12701"/>
            <a:ext cx="4978890" cy="2133810"/>
          </a:xfrm>
          <a:custGeom>
            <a:avLst/>
            <a:gdLst>
              <a:gd name="connsiteX0" fmla="*/ 2515401 w 4978890"/>
              <a:gd name="connsiteY0" fmla="*/ 12701 h 2133810"/>
              <a:gd name="connsiteX1" fmla="*/ 371430 w 4978890"/>
              <a:gd name="connsiteY1" fmla="*/ 1069445 h 2133810"/>
              <a:gd name="connsiteX2" fmla="*/ 72951 w 4978890"/>
              <a:gd name="connsiteY2" fmla="*/ 1811198 h 2133810"/>
              <a:gd name="connsiteX3" fmla="*/ 81841 w 4978890"/>
              <a:gd name="connsiteY3" fmla="*/ 1828980 h 2133810"/>
              <a:gd name="connsiteX4" fmla="*/ 851538 w 4978890"/>
              <a:gd name="connsiteY4" fmla="*/ 2043631 h 2133810"/>
              <a:gd name="connsiteX5" fmla="*/ 4968013 w 4978890"/>
              <a:gd name="connsiteY5" fmla="*/ 12701 h 2133810"/>
              <a:gd name="connsiteX6" fmla="*/ 2515401 w 4978890"/>
              <a:gd name="connsiteY6" fmla="*/ 12701 h 2133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78890" h="2133810">
                <a:moveTo>
                  <a:pt x="2515401" y="12701"/>
                </a:moveTo>
                <a:lnTo>
                  <a:pt x="371430" y="1069445"/>
                </a:lnTo>
                <a:cubicBezTo>
                  <a:pt x="371430" y="1069445"/>
                  <a:pt x="-163293" y="1333631"/>
                  <a:pt x="72951" y="1811198"/>
                </a:cubicBezTo>
                <a:lnTo>
                  <a:pt x="81841" y="1828980"/>
                </a:lnTo>
                <a:cubicBezTo>
                  <a:pt x="81841" y="1828980"/>
                  <a:pt x="316814" y="2306547"/>
                  <a:pt x="851538" y="2043631"/>
                </a:cubicBezTo>
                <a:lnTo>
                  <a:pt x="4968013" y="12701"/>
                </a:lnTo>
                <a:lnTo>
                  <a:pt x="2515401" y="12701"/>
                </a:lnTo>
                <a:close/>
              </a:path>
            </a:pathLst>
          </a:custGeom>
          <a:solidFill>
            <a:schemeClr val="accent1"/>
          </a:solidFill>
          <a:ln w="12700" cap="flat">
            <a:noFill/>
            <a:prstDash val="solid"/>
            <a:miter/>
          </a:ln>
        </p:spPr>
        <p:txBody>
          <a:bodyPr rtlCol="0" anchor="ctr"/>
          <a:lstStyle/>
          <a:p>
            <a:endParaRPr lang="ru-RU" dirty="0"/>
          </a:p>
        </p:txBody>
      </p:sp>
      <p:sp>
        <p:nvSpPr>
          <p:cNvPr id="34" name="Freeform: Shape 33">
            <a:extLst>
              <a:ext uri="{FF2B5EF4-FFF2-40B4-BE49-F238E27FC236}">
                <a16:creationId xmlns:a16="http://schemas.microsoft.com/office/drawing/2014/main" id="{E0F651C6-BE74-4133-ABA8-316072D4F5B5}"/>
              </a:ext>
            </a:extLst>
          </p:cNvPr>
          <p:cNvSpPr/>
          <p:nvPr/>
        </p:nvSpPr>
        <p:spPr>
          <a:xfrm>
            <a:off x="6518963" y="-12701"/>
            <a:ext cx="5029695" cy="2146511"/>
          </a:xfrm>
          <a:custGeom>
            <a:avLst/>
            <a:gdLst>
              <a:gd name="connsiteX0" fmla="*/ 4942646 w 5029695"/>
              <a:gd name="connsiteY0" fmla="*/ 12701 h 2146511"/>
              <a:gd name="connsiteX1" fmla="*/ 860464 w 5029695"/>
              <a:gd name="connsiteY1" fmla="*/ 2025849 h 2146511"/>
              <a:gd name="connsiteX2" fmla="*/ 295258 w 5029695"/>
              <a:gd name="connsiteY2" fmla="*/ 2019499 h 2146511"/>
              <a:gd name="connsiteX3" fmla="*/ 116171 w 5029695"/>
              <a:gd name="connsiteY3" fmla="*/ 1820089 h 2146511"/>
              <a:gd name="connsiteX4" fmla="*/ 107280 w 5029695"/>
              <a:gd name="connsiteY4" fmla="*/ 1802307 h 2146511"/>
              <a:gd name="connsiteX5" fmla="*/ 165705 w 5029695"/>
              <a:gd name="connsiteY5" fmla="*/ 1273935 h 2146511"/>
              <a:gd name="connsiteX6" fmla="*/ 398138 w 5029695"/>
              <a:gd name="connsiteY6" fmla="*/ 1085957 h 2146511"/>
              <a:gd name="connsiteX7" fmla="*/ 2576402 w 5029695"/>
              <a:gd name="connsiteY7" fmla="*/ 12701 h 2146511"/>
              <a:gd name="connsiteX8" fmla="*/ 2490034 w 5029695"/>
              <a:gd name="connsiteY8" fmla="*/ 12701 h 2146511"/>
              <a:gd name="connsiteX9" fmla="*/ 381626 w 5029695"/>
              <a:gd name="connsiteY9" fmla="*/ 1052934 h 2146511"/>
              <a:gd name="connsiteX10" fmla="*/ 137762 w 5029695"/>
              <a:gd name="connsiteY10" fmla="*/ 1249803 h 2146511"/>
              <a:gd name="connsiteX11" fmla="*/ 74256 w 5029695"/>
              <a:gd name="connsiteY11" fmla="*/ 1820089 h 2146511"/>
              <a:gd name="connsiteX12" fmla="*/ 83147 w 5029695"/>
              <a:gd name="connsiteY12" fmla="*/ 1837871 h 2146511"/>
              <a:gd name="connsiteX13" fmla="*/ 273666 w 5029695"/>
              <a:gd name="connsiteY13" fmla="*/ 2051252 h 2146511"/>
              <a:gd name="connsiteX14" fmla="*/ 564525 w 5029695"/>
              <a:gd name="connsiteY14" fmla="*/ 2141431 h 2146511"/>
              <a:gd name="connsiteX15" fmla="*/ 878246 w 5029695"/>
              <a:gd name="connsiteY15" fmla="*/ 2060143 h 2146511"/>
              <a:gd name="connsiteX16" fmla="*/ 5029014 w 5029695"/>
              <a:gd name="connsiteY16" fmla="*/ 12701 h 2146511"/>
              <a:gd name="connsiteX17" fmla="*/ 4942646 w 5029695"/>
              <a:gd name="connsiteY17" fmla="*/ 12701 h 21465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029695" h="2146511">
                <a:moveTo>
                  <a:pt x="4942646" y="12701"/>
                </a:moveTo>
                <a:lnTo>
                  <a:pt x="860464" y="2025849"/>
                </a:lnTo>
                <a:cubicBezTo>
                  <a:pt x="645812" y="2131270"/>
                  <a:pt x="456564" y="2130000"/>
                  <a:pt x="295258" y="2019499"/>
                </a:cubicBezTo>
                <a:cubicBezTo>
                  <a:pt x="174596" y="1936941"/>
                  <a:pt x="116171" y="1821359"/>
                  <a:pt x="116171" y="1820089"/>
                </a:cubicBezTo>
                <a:lnTo>
                  <a:pt x="107280" y="1802307"/>
                </a:lnTo>
                <a:cubicBezTo>
                  <a:pt x="13290" y="1611789"/>
                  <a:pt x="32342" y="1433971"/>
                  <a:pt x="165705" y="1273935"/>
                </a:cubicBezTo>
                <a:cubicBezTo>
                  <a:pt x="266045" y="1153274"/>
                  <a:pt x="395598" y="1087227"/>
                  <a:pt x="398138" y="1085957"/>
                </a:cubicBezTo>
                <a:lnTo>
                  <a:pt x="2576402" y="12701"/>
                </a:lnTo>
                <a:lnTo>
                  <a:pt x="2490034" y="12701"/>
                </a:lnTo>
                <a:lnTo>
                  <a:pt x="381626" y="1052934"/>
                </a:lnTo>
                <a:cubicBezTo>
                  <a:pt x="376546" y="1055474"/>
                  <a:pt x="243183" y="1121520"/>
                  <a:pt x="137762" y="1249803"/>
                </a:cubicBezTo>
                <a:cubicBezTo>
                  <a:pt x="38693" y="1369195"/>
                  <a:pt x="-51486" y="1564794"/>
                  <a:pt x="74256" y="1820089"/>
                </a:cubicBezTo>
                <a:lnTo>
                  <a:pt x="83147" y="1837871"/>
                </a:lnTo>
                <a:cubicBezTo>
                  <a:pt x="85687" y="1842952"/>
                  <a:pt x="145383" y="1962343"/>
                  <a:pt x="273666" y="2051252"/>
                </a:cubicBezTo>
                <a:cubicBezTo>
                  <a:pt x="342253" y="2098247"/>
                  <a:pt x="440053" y="2141431"/>
                  <a:pt x="564525" y="2141431"/>
                </a:cubicBezTo>
                <a:cubicBezTo>
                  <a:pt x="654703" y="2141431"/>
                  <a:pt x="758854" y="2119839"/>
                  <a:pt x="878246" y="2060143"/>
                </a:cubicBezTo>
                <a:lnTo>
                  <a:pt x="5029014" y="12701"/>
                </a:lnTo>
                <a:lnTo>
                  <a:pt x="4942646" y="12701"/>
                </a:lnTo>
                <a:close/>
              </a:path>
            </a:pathLst>
          </a:custGeom>
          <a:solidFill>
            <a:schemeClr val="bg1"/>
          </a:solidFill>
          <a:ln w="12700" cap="flat">
            <a:noFill/>
            <a:prstDash val="solid"/>
            <a:miter/>
          </a:ln>
        </p:spPr>
        <p:txBody>
          <a:bodyPr rtlCol="0" anchor="ctr"/>
          <a:lstStyle/>
          <a:p>
            <a:endParaRPr lang="ru-RU" dirty="0"/>
          </a:p>
        </p:txBody>
      </p:sp>
      <p:sp>
        <p:nvSpPr>
          <p:cNvPr id="36" name="Text Placeholder 14">
            <a:extLst>
              <a:ext uri="{FF2B5EF4-FFF2-40B4-BE49-F238E27FC236}">
                <a16:creationId xmlns:a16="http://schemas.microsoft.com/office/drawing/2014/main" id="{2A3D73F7-77EC-4576-B541-20C032F462DC}"/>
              </a:ext>
            </a:extLst>
          </p:cNvPr>
          <p:cNvSpPr>
            <a:spLocks noGrp="1"/>
          </p:cNvSpPr>
          <p:nvPr userDrawn="1">
            <p:ph type="body" sz="quarter" idx="13" hasCustomPrompt="1"/>
          </p:nvPr>
        </p:nvSpPr>
        <p:spPr>
          <a:xfrm>
            <a:off x="786259" y="3425363"/>
            <a:ext cx="3629300" cy="949829"/>
          </a:xfrm>
        </p:spPr>
        <p:txBody>
          <a:bodyPr>
            <a:normAutofit/>
          </a:bodyPr>
          <a:lstStyle>
            <a:lvl1pPr marL="0" indent="0">
              <a:buNone/>
              <a:defRPr sz="2800" b="1" i="0"/>
            </a:lvl1pPr>
          </a:lstStyle>
          <a:p>
            <a:pPr lvl="0"/>
            <a:r>
              <a:rPr lang="en-US" dirty="0"/>
              <a:t>Presentation</a:t>
            </a:r>
            <a:br>
              <a:rPr lang="en-US" dirty="0"/>
            </a:br>
            <a:r>
              <a:rPr lang="en-US" dirty="0"/>
              <a:t>Tagline</a:t>
            </a:r>
          </a:p>
        </p:txBody>
      </p:sp>
      <p:sp>
        <p:nvSpPr>
          <p:cNvPr id="40" name="Graphic 37">
            <a:extLst>
              <a:ext uri="{FF2B5EF4-FFF2-40B4-BE49-F238E27FC236}">
                <a16:creationId xmlns:a16="http://schemas.microsoft.com/office/drawing/2014/main" id="{9F75ED2D-7077-4753-B623-4B9A718EB224}"/>
              </a:ext>
            </a:extLst>
          </p:cNvPr>
          <p:cNvSpPr/>
          <p:nvPr userDrawn="1"/>
        </p:nvSpPr>
        <p:spPr>
          <a:xfrm>
            <a:off x="895717" y="3124629"/>
            <a:ext cx="2158296" cy="151200"/>
          </a:xfrm>
          <a:custGeom>
            <a:avLst/>
            <a:gdLst>
              <a:gd name="connsiteX0" fmla="*/ 2087180 w 2158295"/>
              <a:gd name="connsiteY0" fmla="*/ 153601 h 165045"/>
              <a:gd name="connsiteX1" fmla="*/ 82504 w 2158295"/>
              <a:gd name="connsiteY1" fmla="*/ 153601 h 165045"/>
              <a:gd name="connsiteX2" fmla="*/ 12677 w 2158295"/>
              <a:gd name="connsiteY2" fmla="*/ 83774 h 165045"/>
              <a:gd name="connsiteX3" fmla="*/ 12677 w 2158295"/>
              <a:gd name="connsiteY3" fmla="*/ 83774 h 165045"/>
              <a:gd name="connsiteX4" fmla="*/ 82504 w 2158295"/>
              <a:gd name="connsiteY4" fmla="*/ 12677 h 165045"/>
              <a:gd name="connsiteX5" fmla="*/ 2087180 w 2158295"/>
              <a:gd name="connsiteY5" fmla="*/ 12677 h 165045"/>
              <a:gd name="connsiteX6" fmla="*/ 2157008 w 2158295"/>
              <a:gd name="connsiteY6" fmla="*/ 82504 h 165045"/>
              <a:gd name="connsiteX7" fmla="*/ 2157008 w 2158295"/>
              <a:gd name="connsiteY7" fmla="*/ 82504 h 165045"/>
              <a:gd name="connsiteX8" fmla="*/ 2087180 w 2158295"/>
              <a:gd name="connsiteY8" fmla="*/ 153601 h 165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8295" h="165045">
                <a:moveTo>
                  <a:pt x="2087180" y="153601"/>
                </a:moveTo>
                <a:lnTo>
                  <a:pt x="82504" y="153601"/>
                </a:lnTo>
                <a:cubicBezTo>
                  <a:pt x="44417" y="153601"/>
                  <a:pt x="12677" y="121861"/>
                  <a:pt x="12677" y="83774"/>
                </a:cubicBezTo>
                <a:lnTo>
                  <a:pt x="12677" y="83774"/>
                </a:lnTo>
                <a:cubicBezTo>
                  <a:pt x="12677" y="44417"/>
                  <a:pt x="44417" y="12677"/>
                  <a:pt x="82504" y="12677"/>
                </a:cubicBezTo>
                <a:lnTo>
                  <a:pt x="2087180" y="12677"/>
                </a:lnTo>
                <a:cubicBezTo>
                  <a:pt x="2125268" y="12677"/>
                  <a:pt x="2157008" y="44417"/>
                  <a:pt x="2157008" y="82504"/>
                </a:cubicBezTo>
                <a:lnTo>
                  <a:pt x="2157008" y="82504"/>
                </a:lnTo>
                <a:cubicBezTo>
                  <a:pt x="2157008" y="121861"/>
                  <a:pt x="2126538" y="153601"/>
                  <a:pt x="2087180" y="153601"/>
                </a:cubicBezTo>
                <a:close/>
              </a:path>
            </a:pathLst>
          </a:custGeom>
          <a:gradFill>
            <a:gsLst>
              <a:gs pos="0">
                <a:schemeClr val="accent1"/>
              </a:gs>
              <a:gs pos="100000">
                <a:schemeClr val="accent3"/>
              </a:gs>
            </a:gsLst>
            <a:lin ang="0" scaled="1"/>
          </a:gradFill>
          <a:ln w="12681" cap="flat">
            <a:noFill/>
            <a:prstDash val="solid"/>
            <a:miter/>
          </a:ln>
        </p:spPr>
        <p:txBody>
          <a:bodyPr rtlCol="0" anchor="ctr"/>
          <a:lstStyle/>
          <a:p>
            <a:endParaRPr lang="ru-RU" dirty="0"/>
          </a:p>
        </p:txBody>
      </p:sp>
      <p:sp>
        <p:nvSpPr>
          <p:cNvPr id="12" name="Graphic 36">
            <a:extLst>
              <a:ext uri="{FF2B5EF4-FFF2-40B4-BE49-F238E27FC236}">
                <a16:creationId xmlns:a16="http://schemas.microsoft.com/office/drawing/2014/main" id="{21FF5BCF-BC53-4C3F-8B7F-7077B35ADCA8}"/>
              </a:ext>
            </a:extLst>
          </p:cNvPr>
          <p:cNvSpPr/>
          <p:nvPr userDrawn="1"/>
        </p:nvSpPr>
        <p:spPr>
          <a:xfrm>
            <a:off x="-7816" y="5057878"/>
            <a:ext cx="715108" cy="949829"/>
          </a:xfrm>
          <a:custGeom>
            <a:avLst/>
            <a:gdLst>
              <a:gd name="connsiteX0" fmla="*/ 217522 w 723600"/>
              <a:gd name="connsiteY0" fmla="*/ 9082 h 1015200"/>
              <a:gd name="connsiteX1" fmla="*/ 9082 w 723600"/>
              <a:gd name="connsiteY1" fmla="*/ 9082 h 1015200"/>
              <a:gd name="connsiteX2" fmla="*/ 9082 w 723600"/>
              <a:gd name="connsiteY2" fmla="*/ 1010242 h 1015200"/>
              <a:gd name="connsiteX3" fmla="*/ 217522 w 723600"/>
              <a:gd name="connsiteY3" fmla="*/ 1010242 h 1015200"/>
              <a:gd name="connsiteX4" fmla="*/ 716482 w 723600"/>
              <a:gd name="connsiteY4" fmla="*/ 518842 h 1015200"/>
              <a:gd name="connsiteX5" fmla="*/ 716482 w 723600"/>
              <a:gd name="connsiteY5" fmla="*/ 500482 h 1015200"/>
              <a:gd name="connsiteX6" fmla="*/ 217522 w 723600"/>
              <a:gd name="connsiteY6" fmla="*/ 9082 h 101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3600" h="1015200">
                <a:moveTo>
                  <a:pt x="217522" y="9082"/>
                </a:moveTo>
                <a:lnTo>
                  <a:pt x="9082" y="9082"/>
                </a:lnTo>
                <a:lnTo>
                  <a:pt x="9082" y="1010242"/>
                </a:lnTo>
                <a:lnTo>
                  <a:pt x="217522" y="1010242"/>
                </a:lnTo>
                <a:cubicBezTo>
                  <a:pt x="217522" y="1010242"/>
                  <a:pt x="716482" y="1010242"/>
                  <a:pt x="716482" y="518842"/>
                </a:cubicBezTo>
                <a:lnTo>
                  <a:pt x="716482" y="500482"/>
                </a:lnTo>
                <a:cubicBezTo>
                  <a:pt x="716482" y="500482"/>
                  <a:pt x="716482" y="9082"/>
                  <a:pt x="217522" y="9082"/>
                </a:cubicBezTo>
                <a:close/>
              </a:path>
            </a:pathLst>
          </a:custGeom>
          <a:solidFill>
            <a:schemeClr val="accent3"/>
          </a:solidFill>
          <a:ln w="10680" cap="flat">
            <a:noFill/>
            <a:prstDash val="solid"/>
            <a:miter/>
          </a:ln>
        </p:spPr>
        <p:txBody>
          <a:bodyPr rtlCol="0" anchor="ctr"/>
          <a:lstStyle/>
          <a:p>
            <a:endParaRPr lang="ru-RU"/>
          </a:p>
        </p:txBody>
      </p:sp>
      <p:sp>
        <p:nvSpPr>
          <p:cNvPr id="21" name="Picture Placeholder 20">
            <a:extLst>
              <a:ext uri="{FF2B5EF4-FFF2-40B4-BE49-F238E27FC236}">
                <a16:creationId xmlns:a16="http://schemas.microsoft.com/office/drawing/2014/main" id="{8C7B70A1-A813-470C-A829-7CC44559C94F}"/>
              </a:ext>
            </a:extLst>
          </p:cNvPr>
          <p:cNvSpPr>
            <a:spLocks noGrp="1"/>
          </p:cNvSpPr>
          <p:nvPr>
            <p:ph type="pic" sz="quarter" idx="21"/>
          </p:nvPr>
        </p:nvSpPr>
        <p:spPr>
          <a:xfrm>
            <a:off x="4614953" y="0"/>
            <a:ext cx="7585924" cy="5949573"/>
          </a:xfrm>
          <a:custGeom>
            <a:avLst/>
            <a:gdLst>
              <a:gd name="connsiteX0" fmla="*/ 6933229 w 7577047"/>
              <a:gd name="connsiteY0" fmla="*/ 0 h 5937736"/>
              <a:gd name="connsiteX1" fmla="*/ 7577047 w 7577047"/>
              <a:gd name="connsiteY1" fmla="*/ 0 h 5937736"/>
              <a:gd name="connsiteX2" fmla="*/ 6304235 w 7577047"/>
              <a:gd name="connsiteY2" fmla="*/ 626666 h 5937736"/>
              <a:gd name="connsiteX3" fmla="*/ 6159164 w 7577047"/>
              <a:gd name="connsiteY3" fmla="*/ 891545 h 5937736"/>
              <a:gd name="connsiteX4" fmla="*/ 6161282 w 7577047"/>
              <a:gd name="connsiteY4" fmla="*/ 898006 h 5937736"/>
              <a:gd name="connsiteX5" fmla="*/ 6459895 w 7577047"/>
              <a:gd name="connsiteY5" fmla="*/ 944306 h 5937736"/>
              <a:gd name="connsiteX6" fmla="*/ 7577047 w 7577047"/>
              <a:gd name="connsiteY6" fmla="*/ 395166 h 5937736"/>
              <a:gd name="connsiteX7" fmla="*/ 7577047 w 7577047"/>
              <a:gd name="connsiteY7" fmla="*/ 3249617 h 5937736"/>
              <a:gd name="connsiteX8" fmla="*/ 2564157 w 7577047"/>
              <a:gd name="connsiteY8" fmla="*/ 5723977 h 5937736"/>
              <a:gd name="connsiteX9" fmla="*/ 233491 w 7577047"/>
              <a:gd name="connsiteY9" fmla="*/ 4932570 h 5937736"/>
              <a:gd name="connsiteX10" fmla="*/ 213372 w 7577047"/>
              <a:gd name="connsiteY10" fmla="*/ 4891653 h 5937736"/>
              <a:gd name="connsiteX11" fmla="*/ 1004379 w 7577047"/>
              <a:gd name="connsiteY11" fmla="*/ 2559423 h 5937736"/>
              <a:gd name="connsiteX12" fmla="*/ 2132121 w 7577047"/>
              <a:gd name="connsiteY12" fmla="*/ 2002747 h 5937736"/>
              <a:gd name="connsiteX13" fmla="*/ 2176595 w 7577047"/>
              <a:gd name="connsiteY13" fmla="*/ 2037202 h 5937736"/>
              <a:gd name="connsiteX14" fmla="*/ 2467796 w 7577047"/>
              <a:gd name="connsiteY14" fmla="*/ 2127649 h 5937736"/>
              <a:gd name="connsiteX15" fmla="*/ 2781234 w 7577047"/>
              <a:gd name="connsiteY15" fmla="*/ 2046893 h 5937736"/>
              <a:gd name="connsiteX0" fmla="*/ 6948025 w 7577047"/>
              <a:gd name="connsiteY0" fmla="*/ 0 h 5949573"/>
              <a:gd name="connsiteX1" fmla="*/ 7577047 w 7577047"/>
              <a:gd name="connsiteY1" fmla="*/ 11837 h 5949573"/>
              <a:gd name="connsiteX2" fmla="*/ 6304235 w 7577047"/>
              <a:gd name="connsiteY2" fmla="*/ 638503 h 5949573"/>
              <a:gd name="connsiteX3" fmla="*/ 6159164 w 7577047"/>
              <a:gd name="connsiteY3" fmla="*/ 903382 h 5949573"/>
              <a:gd name="connsiteX4" fmla="*/ 6161282 w 7577047"/>
              <a:gd name="connsiteY4" fmla="*/ 909843 h 5949573"/>
              <a:gd name="connsiteX5" fmla="*/ 6459895 w 7577047"/>
              <a:gd name="connsiteY5" fmla="*/ 956143 h 5949573"/>
              <a:gd name="connsiteX6" fmla="*/ 7577047 w 7577047"/>
              <a:gd name="connsiteY6" fmla="*/ 407003 h 5949573"/>
              <a:gd name="connsiteX7" fmla="*/ 7577047 w 7577047"/>
              <a:gd name="connsiteY7" fmla="*/ 3261454 h 5949573"/>
              <a:gd name="connsiteX8" fmla="*/ 2564157 w 7577047"/>
              <a:gd name="connsiteY8" fmla="*/ 5735814 h 5949573"/>
              <a:gd name="connsiteX9" fmla="*/ 233491 w 7577047"/>
              <a:gd name="connsiteY9" fmla="*/ 4944407 h 5949573"/>
              <a:gd name="connsiteX10" fmla="*/ 213372 w 7577047"/>
              <a:gd name="connsiteY10" fmla="*/ 4903490 h 5949573"/>
              <a:gd name="connsiteX11" fmla="*/ 1004379 w 7577047"/>
              <a:gd name="connsiteY11" fmla="*/ 2571260 h 5949573"/>
              <a:gd name="connsiteX12" fmla="*/ 2132121 w 7577047"/>
              <a:gd name="connsiteY12" fmla="*/ 2014584 h 5949573"/>
              <a:gd name="connsiteX13" fmla="*/ 2176595 w 7577047"/>
              <a:gd name="connsiteY13" fmla="*/ 2049039 h 5949573"/>
              <a:gd name="connsiteX14" fmla="*/ 2467796 w 7577047"/>
              <a:gd name="connsiteY14" fmla="*/ 2139486 h 5949573"/>
              <a:gd name="connsiteX15" fmla="*/ 2781234 w 7577047"/>
              <a:gd name="connsiteY15" fmla="*/ 2058730 h 5949573"/>
              <a:gd name="connsiteX16" fmla="*/ 6948025 w 7577047"/>
              <a:gd name="connsiteY16" fmla="*/ 0 h 5949573"/>
              <a:gd name="connsiteX0" fmla="*/ 6948025 w 7580006"/>
              <a:gd name="connsiteY0" fmla="*/ 0 h 5949573"/>
              <a:gd name="connsiteX1" fmla="*/ 7580006 w 7580006"/>
              <a:gd name="connsiteY1" fmla="*/ 0 h 5949573"/>
              <a:gd name="connsiteX2" fmla="*/ 6304235 w 7580006"/>
              <a:gd name="connsiteY2" fmla="*/ 638503 h 5949573"/>
              <a:gd name="connsiteX3" fmla="*/ 6159164 w 7580006"/>
              <a:gd name="connsiteY3" fmla="*/ 903382 h 5949573"/>
              <a:gd name="connsiteX4" fmla="*/ 6161282 w 7580006"/>
              <a:gd name="connsiteY4" fmla="*/ 909843 h 5949573"/>
              <a:gd name="connsiteX5" fmla="*/ 6459895 w 7580006"/>
              <a:gd name="connsiteY5" fmla="*/ 956143 h 5949573"/>
              <a:gd name="connsiteX6" fmla="*/ 7577047 w 7580006"/>
              <a:gd name="connsiteY6" fmla="*/ 407003 h 5949573"/>
              <a:gd name="connsiteX7" fmla="*/ 7577047 w 7580006"/>
              <a:gd name="connsiteY7" fmla="*/ 3261454 h 5949573"/>
              <a:gd name="connsiteX8" fmla="*/ 2564157 w 7580006"/>
              <a:gd name="connsiteY8" fmla="*/ 5735814 h 5949573"/>
              <a:gd name="connsiteX9" fmla="*/ 233491 w 7580006"/>
              <a:gd name="connsiteY9" fmla="*/ 4944407 h 5949573"/>
              <a:gd name="connsiteX10" fmla="*/ 213372 w 7580006"/>
              <a:gd name="connsiteY10" fmla="*/ 4903490 h 5949573"/>
              <a:gd name="connsiteX11" fmla="*/ 1004379 w 7580006"/>
              <a:gd name="connsiteY11" fmla="*/ 2571260 h 5949573"/>
              <a:gd name="connsiteX12" fmla="*/ 2132121 w 7580006"/>
              <a:gd name="connsiteY12" fmla="*/ 2014584 h 5949573"/>
              <a:gd name="connsiteX13" fmla="*/ 2176595 w 7580006"/>
              <a:gd name="connsiteY13" fmla="*/ 2049039 h 5949573"/>
              <a:gd name="connsiteX14" fmla="*/ 2467796 w 7580006"/>
              <a:gd name="connsiteY14" fmla="*/ 2139486 h 5949573"/>
              <a:gd name="connsiteX15" fmla="*/ 2781234 w 7580006"/>
              <a:gd name="connsiteY15" fmla="*/ 2058730 h 5949573"/>
              <a:gd name="connsiteX16" fmla="*/ 6948025 w 7580006"/>
              <a:gd name="connsiteY16" fmla="*/ 0 h 5949573"/>
              <a:gd name="connsiteX0" fmla="*/ 6948025 w 7585924"/>
              <a:gd name="connsiteY0" fmla="*/ 0 h 5949573"/>
              <a:gd name="connsiteX1" fmla="*/ 7585924 w 7585924"/>
              <a:gd name="connsiteY1" fmla="*/ 0 h 5949573"/>
              <a:gd name="connsiteX2" fmla="*/ 6304235 w 7585924"/>
              <a:gd name="connsiteY2" fmla="*/ 638503 h 5949573"/>
              <a:gd name="connsiteX3" fmla="*/ 6159164 w 7585924"/>
              <a:gd name="connsiteY3" fmla="*/ 903382 h 5949573"/>
              <a:gd name="connsiteX4" fmla="*/ 6161282 w 7585924"/>
              <a:gd name="connsiteY4" fmla="*/ 909843 h 5949573"/>
              <a:gd name="connsiteX5" fmla="*/ 6459895 w 7585924"/>
              <a:gd name="connsiteY5" fmla="*/ 956143 h 5949573"/>
              <a:gd name="connsiteX6" fmla="*/ 7577047 w 7585924"/>
              <a:gd name="connsiteY6" fmla="*/ 407003 h 5949573"/>
              <a:gd name="connsiteX7" fmla="*/ 7577047 w 7585924"/>
              <a:gd name="connsiteY7" fmla="*/ 3261454 h 5949573"/>
              <a:gd name="connsiteX8" fmla="*/ 2564157 w 7585924"/>
              <a:gd name="connsiteY8" fmla="*/ 5735814 h 5949573"/>
              <a:gd name="connsiteX9" fmla="*/ 233491 w 7585924"/>
              <a:gd name="connsiteY9" fmla="*/ 4944407 h 5949573"/>
              <a:gd name="connsiteX10" fmla="*/ 213372 w 7585924"/>
              <a:gd name="connsiteY10" fmla="*/ 4903490 h 5949573"/>
              <a:gd name="connsiteX11" fmla="*/ 1004379 w 7585924"/>
              <a:gd name="connsiteY11" fmla="*/ 2571260 h 5949573"/>
              <a:gd name="connsiteX12" fmla="*/ 2132121 w 7585924"/>
              <a:gd name="connsiteY12" fmla="*/ 2014584 h 5949573"/>
              <a:gd name="connsiteX13" fmla="*/ 2176595 w 7585924"/>
              <a:gd name="connsiteY13" fmla="*/ 2049039 h 5949573"/>
              <a:gd name="connsiteX14" fmla="*/ 2467796 w 7585924"/>
              <a:gd name="connsiteY14" fmla="*/ 2139486 h 5949573"/>
              <a:gd name="connsiteX15" fmla="*/ 2781234 w 7585924"/>
              <a:gd name="connsiteY15" fmla="*/ 2058730 h 5949573"/>
              <a:gd name="connsiteX16" fmla="*/ 6948025 w 7585924"/>
              <a:gd name="connsiteY16" fmla="*/ 0 h 5949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585924" h="5949573">
                <a:moveTo>
                  <a:pt x="6948025" y="0"/>
                </a:moveTo>
                <a:lnTo>
                  <a:pt x="7585924" y="0"/>
                </a:lnTo>
                <a:lnTo>
                  <a:pt x="6304235" y="638503"/>
                </a:lnTo>
                <a:cubicBezTo>
                  <a:pt x="6304235" y="638503"/>
                  <a:pt x="6082923" y="747254"/>
                  <a:pt x="6159164" y="903382"/>
                </a:cubicBezTo>
                <a:lnTo>
                  <a:pt x="6161282" y="909843"/>
                </a:lnTo>
                <a:cubicBezTo>
                  <a:pt x="6161282" y="909843"/>
                  <a:pt x="6239641" y="1064894"/>
                  <a:pt x="6459895" y="956143"/>
                </a:cubicBezTo>
                <a:lnTo>
                  <a:pt x="7577047" y="407003"/>
                </a:lnTo>
                <a:lnTo>
                  <a:pt x="7577047" y="3261454"/>
                </a:lnTo>
                <a:lnTo>
                  <a:pt x="2564157" y="5735814"/>
                </a:lnTo>
                <a:cubicBezTo>
                  <a:pt x="1003320" y="6506764"/>
                  <a:pt x="233491" y="4944407"/>
                  <a:pt x="233491" y="4944407"/>
                </a:cubicBezTo>
                <a:lnTo>
                  <a:pt x="213372" y="4903490"/>
                </a:lnTo>
                <a:cubicBezTo>
                  <a:pt x="-556457" y="3341133"/>
                  <a:pt x="1004379" y="2571260"/>
                  <a:pt x="1004379" y="2571260"/>
                </a:cubicBezTo>
                <a:lnTo>
                  <a:pt x="2132121" y="2014584"/>
                </a:lnTo>
                <a:cubicBezTo>
                  <a:pt x="2145886" y="2026428"/>
                  <a:pt x="2160712" y="2038272"/>
                  <a:pt x="2176595" y="2049039"/>
                </a:cubicBezTo>
                <a:cubicBezTo>
                  <a:pt x="2245424" y="2096416"/>
                  <a:pt x="2342844" y="2139486"/>
                  <a:pt x="2467796" y="2139486"/>
                </a:cubicBezTo>
                <a:cubicBezTo>
                  <a:pt x="2557803" y="2139486"/>
                  <a:pt x="2661577" y="2117951"/>
                  <a:pt x="2781234" y="2058730"/>
                </a:cubicBezTo>
                <a:lnTo>
                  <a:pt x="6948025" y="0"/>
                </a:lnTo>
                <a:close/>
              </a:path>
            </a:pathLst>
          </a:custGeom>
          <a:noFill/>
        </p:spPr>
        <p:txBody>
          <a:bodyPr wrap="square" anchor="ctr" anchorCtr="0">
            <a:noAutofit/>
          </a:bodyPr>
          <a:lstStyle>
            <a:lvl1pPr marL="0" indent="0" algn="ctr">
              <a:buNone/>
              <a:defRPr sz="1400"/>
            </a:lvl1pPr>
          </a:lstStyle>
          <a:p>
            <a:r>
              <a:rPr lang="en-US"/>
              <a:t>Click icon to add picture</a:t>
            </a:r>
            <a:endParaRPr lang="ru-RU"/>
          </a:p>
        </p:txBody>
      </p:sp>
    </p:spTree>
    <p:extLst>
      <p:ext uri="{BB962C8B-B14F-4D97-AF65-F5344CB8AC3E}">
        <p14:creationId xmlns:p14="http://schemas.microsoft.com/office/powerpoint/2010/main" val="39668199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hanks slide">
    <p:spTree>
      <p:nvGrpSpPr>
        <p:cNvPr id="1" name=""/>
        <p:cNvGrpSpPr/>
        <p:nvPr/>
      </p:nvGrpSpPr>
      <p:grpSpPr>
        <a:xfrm>
          <a:off x="0" y="0"/>
          <a:ext cx="0" cy="0"/>
          <a:chOff x="0" y="0"/>
          <a:chExt cx="0" cy="0"/>
        </a:xfrm>
      </p:grpSpPr>
      <p:sp>
        <p:nvSpPr>
          <p:cNvPr id="26" name="Picture Placeholder 25">
            <a:extLst>
              <a:ext uri="{FF2B5EF4-FFF2-40B4-BE49-F238E27FC236}">
                <a16:creationId xmlns:a16="http://schemas.microsoft.com/office/drawing/2014/main" id="{3C229411-48AD-4A50-B02E-041030F18963}"/>
              </a:ext>
            </a:extLst>
          </p:cNvPr>
          <p:cNvSpPr>
            <a:spLocks noGrp="1"/>
          </p:cNvSpPr>
          <p:nvPr>
            <p:ph type="pic" sz="quarter" idx="21"/>
          </p:nvPr>
        </p:nvSpPr>
        <p:spPr>
          <a:xfrm>
            <a:off x="5245189" y="1"/>
            <a:ext cx="6943003" cy="5934621"/>
          </a:xfrm>
          <a:custGeom>
            <a:avLst/>
            <a:gdLst>
              <a:gd name="connsiteX0" fmla="*/ 6940462 w 6943003"/>
              <a:gd name="connsiteY0" fmla="*/ 0 h 5934621"/>
              <a:gd name="connsiteX1" fmla="*/ 6943003 w 6943003"/>
              <a:gd name="connsiteY1" fmla="*/ 0 h 5934621"/>
              <a:gd name="connsiteX2" fmla="*/ 6943003 w 6943003"/>
              <a:gd name="connsiteY2" fmla="*/ 3562350 h 5934621"/>
              <a:gd name="connsiteX3" fmla="*/ 2564043 w 6943003"/>
              <a:gd name="connsiteY3" fmla="*/ 5721350 h 5934621"/>
              <a:gd name="connsiteX4" fmla="*/ 233592 w 6943003"/>
              <a:gd name="connsiteY4" fmla="*/ 4930141 h 5934621"/>
              <a:gd name="connsiteX5" fmla="*/ 213272 w 6943003"/>
              <a:gd name="connsiteY5" fmla="*/ 4889500 h 5934621"/>
              <a:gd name="connsiteX6" fmla="*/ 1004482 w 6943003"/>
              <a:gd name="connsiteY6" fmla="*/ 2559050 h 5934621"/>
              <a:gd name="connsiteX7" fmla="*/ 2136693 w 6943003"/>
              <a:gd name="connsiteY7" fmla="*/ 2000704 h 5934621"/>
              <a:gd name="connsiteX8" fmla="*/ 2183042 w 6943003"/>
              <a:gd name="connsiteY8" fmla="*/ 2039620 h 5934621"/>
              <a:gd name="connsiteX9" fmla="*/ 2473872 w 6943003"/>
              <a:gd name="connsiteY9" fmla="*/ 2129790 h 5934621"/>
              <a:gd name="connsiteX10" fmla="*/ 2787562 w 6943003"/>
              <a:gd name="connsiteY10" fmla="*/ 2048510 h 59346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43003" h="5934621">
                <a:moveTo>
                  <a:pt x="6940462" y="0"/>
                </a:moveTo>
                <a:lnTo>
                  <a:pt x="6943003" y="0"/>
                </a:lnTo>
                <a:lnTo>
                  <a:pt x="6943003" y="3562350"/>
                </a:lnTo>
                <a:lnTo>
                  <a:pt x="2564043" y="5721350"/>
                </a:lnTo>
                <a:cubicBezTo>
                  <a:pt x="1003212" y="6490971"/>
                  <a:pt x="233592" y="4930141"/>
                  <a:pt x="233592" y="4930141"/>
                </a:cubicBezTo>
                <a:lnTo>
                  <a:pt x="213272" y="4889500"/>
                </a:lnTo>
                <a:cubicBezTo>
                  <a:pt x="-556348" y="3328670"/>
                  <a:pt x="1004482" y="2559050"/>
                  <a:pt x="1004482" y="2559050"/>
                </a:cubicBezTo>
                <a:lnTo>
                  <a:pt x="2136693" y="2000704"/>
                </a:lnTo>
                <a:lnTo>
                  <a:pt x="2183042" y="2039620"/>
                </a:lnTo>
                <a:cubicBezTo>
                  <a:pt x="2251622" y="2086610"/>
                  <a:pt x="2349412" y="2129790"/>
                  <a:pt x="2473872" y="2129790"/>
                </a:cubicBezTo>
                <a:cubicBezTo>
                  <a:pt x="2564042" y="2129790"/>
                  <a:pt x="2668182" y="2108200"/>
                  <a:pt x="2787562" y="2048510"/>
                </a:cubicBezTo>
                <a:close/>
              </a:path>
            </a:pathLst>
          </a:custGeom>
        </p:spPr>
        <p:txBody>
          <a:bodyPr wrap="square" anchor="ctr" anchorCtr="0">
            <a:noAutofit/>
          </a:bodyPr>
          <a:lstStyle>
            <a:lvl1pPr marL="0" indent="0" algn="ctr">
              <a:buNone/>
              <a:defRPr sz="1400"/>
            </a:lvl1pPr>
          </a:lstStyle>
          <a:p>
            <a:r>
              <a:rPr lang="en-US"/>
              <a:t>Click icon to add picture</a:t>
            </a:r>
            <a:endParaRPr lang="ru-RU"/>
          </a:p>
        </p:txBody>
      </p:sp>
      <p:sp>
        <p:nvSpPr>
          <p:cNvPr id="2" name="Title 1">
            <a:extLst>
              <a:ext uri="{FF2B5EF4-FFF2-40B4-BE49-F238E27FC236}">
                <a16:creationId xmlns:a16="http://schemas.microsoft.com/office/drawing/2014/main" id="{199AD403-A15F-4A2F-B050-AB874136E732}"/>
              </a:ext>
            </a:extLst>
          </p:cNvPr>
          <p:cNvSpPr>
            <a:spLocks noGrp="1"/>
          </p:cNvSpPr>
          <p:nvPr>
            <p:ph type="title" hasCustomPrompt="1"/>
          </p:nvPr>
        </p:nvSpPr>
        <p:spPr>
          <a:xfrm>
            <a:off x="814944" y="453050"/>
            <a:ext cx="10515600" cy="1325563"/>
          </a:xfrm>
        </p:spPr>
        <p:txBody>
          <a:bodyPr/>
          <a:lstStyle>
            <a:lvl1pPr>
              <a:defRPr/>
            </a:lvl1pPr>
          </a:lstStyle>
          <a:p>
            <a:r>
              <a:rPr lang="en-US" dirty="0"/>
              <a:t>THANK YOU!</a:t>
            </a:r>
            <a:endParaRPr lang="ru-RU" dirty="0"/>
          </a:p>
        </p:txBody>
      </p:sp>
      <p:sp>
        <p:nvSpPr>
          <p:cNvPr id="12" name="Freeform: Shape 11">
            <a:extLst>
              <a:ext uri="{FF2B5EF4-FFF2-40B4-BE49-F238E27FC236}">
                <a16:creationId xmlns:a16="http://schemas.microsoft.com/office/drawing/2014/main" id="{F9E3EED1-7BB3-4B75-BCA9-1C1223740B3C}"/>
              </a:ext>
            </a:extLst>
          </p:cNvPr>
          <p:cNvSpPr/>
          <p:nvPr/>
        </p:nvSpPr>
        <p:spPr>
          <a:xfrm>
            <a:off x="8704586" y="5422906"/>
            <a:ext cx="736600" cy="736600"/>
          </a:xfrm>
          <a:custGeom>
            <a:avLst/>
            <a:gdLst>
              <a:gd name="connsiteX0" fmla="*/ 372104 w 736600"/>
              <a:gd name="connsiteY0" fmla="*/ 731514 h 736600"/>
              <a:gd name="connsiteX1" fmla="*/ 731514 w 736600"/>
              <a:gd name="connsiteY1" fmla="*/ 372104 h 736600"/>
              <a:gd name="connsiteX2" fmla="*/ 372104 w 736600"/>
              <a:gd name="connsiteY2" fmla="*/ 12694 h 736600"/>
              <a:gd name="connsiteX3" fmla="*/ 12694 w 736600"/>
              <a:gd name="connsiteY3" fmla="*/ 372104 h 736600"/>
              <a:gd name="connsiteX4" fmla="*/ 372104 w 736600"/>
              <a:gd name="connsiteY4" fmla="*/ 731514 h 736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600" h="736600">
                <a:moveTo>
                  <a:pt x="372104" y="731514"/>
                </a:moveTo>
                <a:cubicBezTo>
                  <a:pt x="570224" y="731514"/>
                  <a:pt x="731514" y="570224"/>
                  <a:pt x="731514" y="372104"/>
                </a:cubicBezTo>
                <a:cubicBezTo>
                  <a:pt x="731514" y="173984"/>
                  <a:pt x="570224" y="12694"/>
                  <a:pt x="372104" y="12694"/>
                </a:cubicBezTo>
                <a:cubicBezTo>
                  <a:pt x="173984" y="12694"/>
                  <a:pt x="12694" y="173984"/>
                  <a:pt x="12694" y="372104"/>
                </a:cubicBezTo>
                <a:cubicBezTo>
                  <a:pt x="12694" y="570224"/>
                  <a:pt x="173984" y="731514"/>
                  <a:pt x="372104" y="731514"/>
                </a:cubicBezTo>
              </a:path>
            </a:pathLst>
          </a:custGeom>
          <a:solidFill>
            <a:schemeClr val="accent1"/>
          </a:solidFill>
          <a:ln w="12694" cap="flat">
            <a:noFill/>
            <a:prstDash val="solid"/>
            <a:miter/>
          </a:ln>
        </p:spPr>
        <p:txBody>
          <a:bodyPr rtlCol="0" anchor="ctr"/>
          <a:lstStyle/>
          <a:p>
            <a:endParaRPr lang="ru-RU" dirty="0"/>
          </a:p>
        </p:txBody>
      </p:sp>
      <p:sp>
        <p:nvSpPr>
          <p:cNvPr id="16" name="Freeform: Shape 15">
            <a:extLst>
              <a:ext uri="{FF2B5EF4-FFF2-40B4-BE49-F238E27FC236}">
                <a16:creationId xmlns:a16="http://schemas.microsoft.com/office/drawing/2014/main" id="{29016A5F-A55B-4605-B66C-5C6E2BF4919F}"/>
              </a:ext>
            </a:extLst>
          </p:cNvPr>
          <p:cNvSpPr/>
          <p:nvPr/>
        </p:nvSpPr>
        <p:spPr>
          <a:xfrm>
            <a:off x="9659429" y="3776986"/>
            <a:ext cx="2540000" cy="2628900"/>
          </a:xfrm>
          <a:custGeom>
            <a:avLst/>
            <a:gdLst>
              <a:gd name="connsiteX0" fmla="*/ 2528761 w 2540000"/>
              <a:gd name="connsiteY0" fmla="*/ 12694 h 2628900"/>
              <a:gd name="connsiteX1" fmla="*/ 487871 w 2540000"/>
              <a:gd name="connsiteY1" fmla="*/ 1018534 h 2628900"/>
              <a:gd name="connsiteX2" fmla="*/ 113221 w 2540000"/>
              <a:gd name="connsiteY2" fmla="*/ 2120894 h 2628900"/>
              <a:gd name="connsiteX3" fmla="*/ 127191 w 2540000"/>
              <a:gd name="connsiteY3" fmla="*/ 2148834 h 2628900"/>
              <a:gd name="connsiteX4" fmla="*/ 1229551 w 2540000"/>
              <a:gd name="connsiteY4" fmla="*/ 2523484 h 2628900"/>
              <a:gd name="connsiteX5" fmla="*/ 2528761 w 2540000"/>
              <a:gd name="connsiteY5" fmla="*/ 1883404 h 2628900"/>
              <a:gd name="connsiteX6" fmla="*/ 2528761 w 2540000"/>
              <a:gd name="connsiteY6" fmla="*/ 12694 h 2628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40000" h="2628900">
                <a:moveTo>
                  <a:pt x="2528761" y="12694"/>
                </a:moveTo>
                <a:lnTo>
                  <a:pt x="487871" y="1018534"/>
                </a:lnTo>
                <a:cubicBezTo>
                  <a:pt x="487871" y="1018534"/>
                  <a:pt x="-249999" y="1383024"/>
                  <a:pt x="113221" y="2120894"/>
                </a:cubicBezTo>
                <a:lnTo>
                  <a:pt x="127191" y="2148834"/>
                </a:lnTo>
                <a:cubicBezTo>
                  <a:pt x="127191" y="2148834"/>
                  <a:pt x="491681" y="2886705"/>
                  <a:pt x="1229551" y="2523484"/>
                </a:cubicBezTo>
                <a:lnTo>
                  <a:pt x="2528761" y="1883404"/>
                </a:lnTo>
                <a:lnTo>
                  <a:pt x="2528761" y="12694"/>
                </a:lnTo>
                <a:close/>
              </a:path>
            </a:pathLst>
          </a:custGeom>
          <a:solidFill>
            <a:schemeClr val="accent3"/>
          </a:solidFill>
          <a:ln w="12694" cap="flat">
            <a:noFill/>
            <a:prstDash val="solid"/>
            <a:miter/>
          </a:ln>
        </p:spPr>
        <p:txBody>
          <a:bodyPr rtlCol="0" anchor="ctr"/>
          <a:lstStyle/>
          <a:p>
            <a:endParaRPr lang="ru-RU" dirty="0"/>
          </a:p>
        </p:txBody>
      </p:sp>
      <p:sp>
        <p:nvSpPr>
          <p:cNvPr id="19" name="Text Placeholder 26">
            <a:extLst>
              <a:ext uri="{FF2B5EF4-FFF2-40B4-BE49-F238E27FC236}">
                <a16:creationId xmlns:a16="http://schemas.microsoft.com/office/drawing/2014/main" id="{9DBE4B29-4897-4A3A-B883-A887BCDA3718}"/>
              </a:ext>
            </a:extLst>
          </p:cNvPr>
          <p:cNvSpPr>
            <a:spLocks noGrp="1"/>
          </p:cNvSpPr>
          <p:nvPr>
            <p:ph type="body" sz="quarter" idx="16" hasCustomPrompt="1"/>
          </p:nvPr>
        </p:nvSpPr>
        <p:spPr>
          <a:xfrm>
            <a:off x="824420" y="3955665"/>
            <a:ext cx="4367531" cy="524711"/>
          </a:xfrm>
        </p:spPr>
        <p:txBody>
          <a:bodyPr>
            <a:noAutofit/>
          </a:bodyPr>
          <a:lstStyle>
            <a:lvl1pPr marL="0" indent="0" algn="l">
              <a:buNone/>
              <a:defRPr sz="2800" b="1"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August Bergqvist</a:t>
            </a:r>
          </a:p>
        </p:txBody>
      </p:sp>
      <p:sp>
        <p:nvSpPr>
          <p:cNvPr id="20" name="Text Placeholder 26">
            <a:extLst>
              <a:ext uri="{FF2B5EF4-FFF2-40B4-BE49-F238E27FC236}">
                <a16:creationId xmlns:a16="http://schemas.microsoft.com/office/drawing/2014/main" id="{0EF4532A-9AB5-4545-A83D-BD0E39635727}"/>
              </a:ext>
            </a:extLst>
          </p:cNvPr>
          <p:cNvSpPr>
            <a:spLocks noGrp="1"/>
          </p:cNvSpPr>
          <p:nvPr>
            <p:ph type="body" sz="quarter" idx="17" hasCustomPrompt="1"/>
          </p:nvPr>
        </p:nvSpPr>
        <p:spPr>
          <a:xfrm>
            <a:off x="824420" y="4633361"/>
            <a:ext cx="4367531" cy="365125"/>
          </a:xfrm>
        </p:spPr>
        <p:txBody>
          <a:bodyPr>
            <a:noAutofit/>
          </a:bodyPr>
          <a:lstStyle>
            <a:lvl1pPr marL="0" indent="0" algn="l">
              <a:buNone/>
              <a:defRPr sz="1800" b="1"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Phone:</a:t>
            </a:r>
          </a:p>
        </p:txBody>
      </p:sp>
      <p:sp>
        <p:nvSpPr>
          <p:cNvPr id="21" name="Text Placeholder 26">
            <a:extLst>
              <a:ext uri="{FF2B5EF4-FFF2-40B4-BE49-F238E27FC236}">
                <a16:creationId xmlns:a16="http://schemas.microsoft.com/office/drawing/2014/main" id="{D579A1F5-9180-47FE-A31B-4E37384383C4}"/>
              </a:ext>
            </a:extLst>
          </p:cNvPr>
          <p:cNvSpPr>
            <a:spLocks noGrp="1"/>
          </p:cNvSpPr>
          <p:nvPr>
            <p:ph type="body" sz="quarter" idx="18" hasCustomPrompt="1"/>
          </p:nvPr>
        </p:nvSpPr>
        <p:spPr>
          <a:xfrm>
            <a:off x="824420" y="4892976"/>
            <a:ext cx="4367531" cy="365125"/>
          </a:xfrm>
        </p:spPr>
        <p:txBody>
          <a:bodyPr>
            <a:noAutofit/>
          </a:bodyPr>
          <a:lstStyle>
            <a:lvl1pPr marL="0" indent="0" algn="l">
              <a:buNone/>
              <a:defRPr sz="2500" b="1" i="0">
                <a:solidFill>
                  <a:schemeClr val="accent3"/>
                </a:solidFill>
                <a:latin typeface="+mj-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678 555-0128</a:t>
            </a:r>
          </a:p>
        </p:txBody>
      </p:sp>
      <p:sp>
        <p:nvSpPr>
          <p:cNvPr id="22" name="Text Placeholder 26">
            <a:extLst>
              <a:ext uri="{FF2B5EF4-FFF2-40B4-BE49-F238E27FC236}">
                <a16:creationId xmlns:a16="http://schemas.microsoft.com/office/drawing/2014/main" id="{71BBF4E8-67FF-4A65-9EC1-AE832CEBE85D}"/>
              </a:ext>
            </a:extLst>
          </p:cNvPr>
          <p:cNvSpPr>
            <a:spLocks noGrp="1"/>
          </p:cNvSpPr>
          <p:nvPr>
            <p:ph type="body" sz="quarter" idx="19" hasCustomPrompt="1"/>
          </p:nvPr>
        </p:nvSpPr>
        <p:spPr>
          <a:xfrm>
            <a:off x="824420" y="5334299"/>
            <a:ext cx="4367531" cy="365125"/>
          </a:xfrm>
        </p:spPr>
        <p:txBody>
          <a:bodyPr>
            <a:noAutofit/>
          </a:bodyPr>
          <a:lstStyle>
            <a:lvl1pPr marL="0" indent="0" algn="l">
              <a:buNone/>
              <a:defRPr sz="1800" b="1"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Email:</a:t>
            </a:r>
          </a:p>
        </p:txBody>
      </p:sp>
      <p:sp>
        <p:nvSpPr>
          <p:cNvPr id="23" name="Text Placeholder 26">
            <a:extLst>
              <a:ext uri="{FF2B5EF4-FFF2-40B4-BE49-F238E27FC236}">
                <a16:creationId xmlns:a16="http://schemas.microsoft.com/office/drawing/2014/main" id="{5BB088E3-63C1-423F-A939-150B8E1F87A7}"/>
              </a:ext>
            </a:extLst>
          </p:cNvPr>
          <p:cNvSpPr>
            <a:spLocks noGrp="1"/>
          </p:cNvSpPr>
          <p:nvPr>
            <p:ph type="body" sz="quarter" idx="20" hasCustomPrompt="1"/>
          </p:nvPr>
        </p:nvSpPr>
        <p:spPr>
          <a:xfrm>
            <a:off x="824420" y="5593914"/>
            <a:ext cx="4367531" cy="365125"/>
          </a:xfrm>
        </p:spPr>
        <p:txBody>
          <a:bodyPr>
            <a:noAutofit/>
          </a:bodyPr>
          <a:lstStyle>
            <a:lvl1pPr marL="0" indent="0" algn="l">
              <a:buNone/>
              <a:defRPr sz="2500" b="1" i="0">
                <a:solidFill>
                  <a:schemeClr val="accent3"/>
                </a:solidFill>
                <a:latin typeface="+mj-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BERGQVIST@EXAMPLE.COM</a:t>
            </a:r>
          </a:p>
        </p:txBody>
      </p:sp>
      <p:sp>
        <p:nvSpPr>
          <p:cNvPr id="3" name="Graphic 23">
            <a:extLst>
              <a:ext uri="{FF2B5EF4-FFF2-40B4-BE49-F238E27FC236}">
                <a16:creationId xmlns:a16="http://schemas.microsoft.com/office/drawing/2014/main" id="{7E62A657-0B76-4081-A698-3C47F1AFC78E}"/>
              </a:ext>
            </a:extLst>
          </p:cNvPr>
          <p:cNvSpPr/>
          <p:nvPr/>
        </p:nvSpPr>
        <p:spPr>
          <a:xfrm>
            <a:off x="900978" y="1561556"/>
            <a:ext cx="2973890" cy="165305"/>
          </a:xfrm>
          <a:custGeom>
            <a:avLst/>
            <a:gdLst>
              <a:gd name="connsiteX0" fmla="*/ 2914974 w 2973890"/>
              <a:gd name="connsiteY0" fmla="*/ 159367 h 165304"/>
              <a:gd name="connsiteX1" fmla="*/ 70199 w 2973890"/>
              <a:gd name="connsiteY1" fmla="*/ 159367 h 165304"/>
              <a:gd name="connsiteX2" fmla="*/ 8816 w 2973890"/>
              <a:gd name="connsiteY2" fmla="*/ 84344 h 165304"/>
              <a:gd name="connsiteX3" fmla="*/ 8816 w 2973890"/>
              <a:gd name="connsiteY3" fmla="*/ 84344 h 165304"/>
              <a:gd name="connsiteX4" fmla="*/ 70199 w 2973890"/>
              <a:gd name="connsiteY4" fmla="*/ 10593 h 165304"/>
              <a:gd name="connsiteX5" fmla="*/ 2913916 w 2973890"/>
              <a:gd name="connsiteY5" fmla="*/ 10593 h 165304"/>
              <a:gd name="connsiteX6" fmla="*/ 2975298 w 2973890"/>
              <a:gd name="connsiteY6" fmla="*/ 84344 h 165304"/>
              <a:gd name="connsiteX7" fmla="*/ 2975298 w 2973890"/>
              <a:gd name="connsiteY7" fmla="*/ 84344 h 165304"/>
              <a:gd name="connsiteX8" fmla="*/ 2914974 w 2973890"/>
              <a:gd name="connsiteY8" fmla="*/ 159367 h 165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73890" h="165304">
                <a:moveTo>
                  <a:pt x="2914974" y="159367"/>
                </a:moveTo>
                <a:lnTo>
                  <a:pt x="70199" y="159367"/>
                </a:lnTo>
                <a:cubicBezTo>
                  <a:pt x="36333" y="159367"/>
                  <a:pt x="8816" y="125034"/>
                  <a:pt x="8816" y="84344"/>
                </a:cubicBezTo>
                <a:lnTo>
                  <a:pt x="8816" y="84344"/>
                </a:lnTo>
                <a:cubicBezTo>
                  <a:pt x="8816" y="43654"/>
                  <a:pt x="36333" y="10593"/>
                  <a:pt x="70199" y="10593"/>
                </a:cubicBezTo>
                <a:lnTo>
                  <a:pt x="2913916" y="10593"/>
                </a:lnTo>
                <a:cubicBezTo>
                  <a:pt x="2947782" y="10593"/>
                  <a:pt x="2975298" y="43654"/>
                  <a:pt x="2975298" y="84344"/>
                </a:cubicBezTo>
                <a:lnTo>
                  <a:pt x="2975298" y="84344"/>
                </a:lnTo>
                <a:cubicBezTo>
                  <a:pt x="2976357" y="125034"/>
                  <a:pt x="2948840" y="159367"/>
                  <a:pt x="2914974" y="159367"/>
                </a:cubicBezTo>
                <a:close/>
              </a:path>
            </a:pathLst>
          </a:custGeom>
          <a:gradFill>
            <a:gsLst>
              <a:gs pos="0">
                <a:schemeClr val="accent1"/>
              </a:gs>
              <a:gs pos="100000">
                <a:schemeClr val="accent3"/>
              </a:gs>
            </a:gsLst>
            <a:lin ang="0" scaled="1"/>
          </a:gradFill>
          <a:ln w="10580" cap="flat">
            <a:noFill/>
            <a:prstDash val="solid"/>
            <a:miter/>
          </a:ln>
        </p:spPr>
        <p:txBody>
          <a:bodyPr rtlCol="0" anchor="ctr"/>
          <a:lstStyle/>
          <a:p>
            <a:endParaRPr lang="ru-RU" dirty="0"/>
          </a:p>
        </p:txBody>
      </p:sp>
      <p:sp>
        <p:nvSpPr>
          <p:cNvPr id="25" name="Freeform: Shape 24">
            <a:extLst>
              <a:ext uri="{FF2B5EF4-FFF2-40B4-BE49-F238E27FC236}">
                <a16:creationId xmlns:a16="http://schemas.microsoft.com/office/drawing/2014/main" id="{C51D0359-A547-4B21-8850-06B9F1CDF9CE}"/>
              </a:ext>
            </a:extLst>
          </p:cNvPr>
          <p:cNvSpPr/>
          <p:nvPr userDrawn="1"/>
        </p:nvSpPr>
        <p:spPr>
          <a:xfrm>
            <a:off x="7172412" y="-12694"/>
            <a:ext cx="4978400" cy="2133600"/>
          </a:xfrm>
          <a:custGeom>
            <a:avLst/>
            <a:gdLst>
              <a:gd name="connsiteX0" fmla="*/ 2517688 w 4978400"/>
              <a:gd name="connsiteY0" fmla="*/ 12694 h 2133600"/>
              <a:gd name="connsiteX1" fmla="*/ 371388 w 4978400"/>
              <a:gd name="connsiteY1" fmla="*/ 1070604 h 2133600"/>
              <a:gd name="connsiteX2" fmla="*/ 72938 w 4978400"/>
              <a:gd name="connsiteY2" fmla="*/ 1812284 h 2133600"/>
              <a:gd name="connsiteX3" fmla="*/ 81828 w 4978400"/>
              <a:gd name="connsiteY3" fmla="*/ 1830064 h 2133600"/>
              <a:gd name="connsiteX4" fmla="*/ 851448 w 4978400"/>
              <a:gd name="connsiteY4" fmla="*/ 2044694 h 2133600"/>
              <a:gd name="connsiteX5" fmla="*/ 4970058 w 4978400"/>
              <a:gd name="connsiteY5" fmla="*/ 12694 h 2133600"/>
              <a:gd name="connsiteX6" fmla="*/ 2517688 w 4978400"/>
              <a:gd name="connsiteY6" fmla="*/ 12694 h 2133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78400" h="2133600">
                <a:moveTo>
                  <a:pt x="2517688" y="12694"/>
                </a:moveTo>
                <a:lnTo>
                  <a:pt x="371388" y="1070604"/>
                </a:lnTo>
                <a:cubicBezTo>
                  <a:pt x="371388" y="1070604"/>
                  <a:pt x="-163282" y="1334764"/>
                  <a:pt x="72938" y="1812284"/>
                </a:cubicBezTo>
                <a:lnTo>
                  <a:pt x="81828" y="1830064"/>
                </a:lnTo>
                <a:cubicBezTo>
                  <a:pt x="81828" y="1830064"/>
                  <a:pt x="316778" y="2307584"/>
                  <a:pt x="851448" y="2044694"/>
                </a:cubicBezTo>
                <a:lnTo>
                  <a:pt x="4970058" y="12694"/>
                </a:lnTo>
                <a:lnTo>
                  <a:pt x="2517688" y="12694"/>
                </a:lnTo>
                <a:close/>
              </a:path>
            </a:pathLst>
          </a:custGeom>
          <a:solidFill>
            <a:schemeClr val="accent1"/>
          </a:solidFill>
          <a:ln w="12694" cap="flat">
            <a:noFill/>
            <a:prstDash val="solid"/>
            <a:miter/>
          </a:ln>
        </p:spPr>
        <p:txBody>
          <a:bodyPr rtlCol="0" anchor="ctr"/>
          <a:lstStyle/>
          <a:p>
            <a:endParaRPr lang="ru-RU" dirty="0"/>
          </a:p>
        </p:txBody>
      </p:sp>
    </p:spTree>
    <p:extLst>
      <p:ext uri="{BB962C8B-B14F-4D97-AF65-F5344CB8AC3E}">
        <p14:creationId xmlns:p14="http://schemas.microsoft.com/office/powerpoint/2010/main" val="11593748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AD403-A15F-4A2F-B050-AB874136E732}"/>
              </a:ext>
            </a:extLst>
          </p:cNvPr>
          <p:cNvSpPr>
            <a:spLocks noGrp="1"/>
          </p:cNvSpPr>
          <p:nvPr>
            <p:ph type="title" hasCustomPrompt="1"/>
          </p:nvPr>
        </p:nvSpPr>
        <p:spPr>
          <a:xfrm>
            <a:off x="758588" y="1436921"/>
            <a:ext cx="5690680" cy="1517356"/>
          </a:xfrm>
        </p:spPr>
        <p:txBody>
          <a:bodyPr>
            <a:noAutofit/>
          </a:bodyPr>
          <a:lstStyle>
            <a:lvl1pPr>
              <a:defRPr sz="6000"/>
            </a:lvl1pPr>
          </a:lstStyle>
          <a:p>
            <a:r>
              <a:rPr lang="en-US" dirty="0"/>
              <a:t>PRESENTATION</a:t>
            </a:r>
            <a:br>
              <a:rPr lang="en-US" dirty="0"/>
            </a:br>
            <a:r>
              <a:rPr lang="en-US" dirty="0"/>
              <a:t>TITLE    </a:t>
            </a:r>
            <a:endParaRPr lang="ru-RU" dirty="0"/>
          </a:p>
        </p:txBody>
      </p:sp>
      <p:sp>
        <p:nvSpPr>
          <p:cNvPr id="28" name="Freeform: Shape 27">
            <a:extLst>
              <a:ext uri="{FF2B5EF4-FFF2-40B4-BE49-F238E27FC236}">
                <a16:creationId xmlns:a16="http://schemas.microsoft.com/office/drawing/2014/main" id="{87A7AFAC-3F6D-48D1-A100-148792529BC6}"/>
              </a:ext>
            </a:extLst>
          </p:cNvPr>
          <p:cNvSpPr/>
          <p:nvPr/>
        </p:nvSpPr>
        <p:spPr>
          <a:xfrm>
            <a:off x="8069104" y="5422164"/>
            <a:ext cx="736673" cy="736673"/>
          </a:xfrm>
          <a:custGeom>
            <a:avLst/>
            <a:gdLst>
              <a:gd name="connsiteX0" fmla="*/ 372146 w 736672"/>
              <a:gd name="connsiteY0" fmla="*/ 731592 h 736672"/>
              <a:gd name="connsiteX1" fmla="*/ 731592 w 736672"/>
              <a:gd name="connsiteY1" fmla="*/ 372147 h 736672"/>
              <a:gd name="connsiteX2" fmla="*/ 372146 w 736672"/>
              <a:gd name="connsiteY2" fmla="*/ 12701 h 736672"/>
              <a:gd name="connsiteX3" fmla="*/ 12701 w 736672"/>
              <a:gd name="connsiteY3" fmla="*/ 372147 h 736672"/>
              <a:gd name="connsiteX4" fmla="*/ 372146 w 736672"/>
              <a:gd name="connsiteY4" fmla="*/ 731592 h 7366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672" h="736672">
                <a:moveTo>
                  <a:pt x="372146" y="731592"/>
                </a:moveTo>
                <a:cubicBezTo>
                  <a:pt x="570286" y="731592"/>
                  <a:pt x="731592" y="570286"/>
                  <a:pt x="731592" y="372147"/>
                </a:cubicBezTo>
                <a:cubicBezTo>
                  <a:pt x="731592" y="174007"/>
                  <a:pt x="570286" y="12701"/>
                  <a:pt x="372146" y="12701"/>
                </a:cubicBezTo>
                <a:cubicBezTo>
                  <a:pt x="174007" y="12701"/>
                  <a:pt x="12701" y="174007"/>
                  <a:pt x="12701" y="372147"/>
                </a:cubicBezTo>
                <a:cubicBezTo>
                  <a:pt x="12701" y="570286"/>
                  <a:pt x="174007" y="731592"/>
                  <a:pt x="372146" y="731592"/>
                </a:cubicBezTo>
              </a:path>
            </a:pathLst>
          </a:custGeom>
          <a:solidFill>
            <a:schemeClr val="accent1"/>
          </a:solidFill>
          <a:ln w="12700" cap="flat">
            <a:noFill/>
            <a:prstDash val="solid"/>
            <a:miter/>
          </a:ln>
        </p:spPr>
        <p:txBody>
          <a:bodyPr rtlCol="0" anchor="ctr"/>
          <a:lstStyle/>
          <a:p>
            <a:endParaRPr lang="ru-RU" dirty="0"/>
          </a:p>
        </p:txBody>
      </p:sp>
      <p:sp>
        <p:nvSpPr>
          <p:cNvPr id="29" name="Freeform: Shape 28">
            <a:extLst>
              <a:ext uri="{FF2B5EF4-FFF2-40B4-BE49-F238E27FC236}">
                <a16:creationId xmlns:a16="http://schemas.microsoft.com/office/drawing/2014/main" id="{81A4F88F-4E35-4BB3-AD24-CAC580C12F96}"/>
              </a:ext>
            </a:extLst>
          </p:cNvPr>
          <p:cNvSpPr/>
          <p:nvPr/>
        </p:nvSpPr>
        <p:spPr>
          <a:xfrm>
            <a:off x="9029960" y="3463631"/>
            <a:ext cx="3175313" cy="2946690"/>
          </a:xfrm>
          <a:custGeom>
            <a:avLst/>
            <a:gdLst>
              <a:gd name="connsiteX0" fmla="*/ 3162808 w 3175312"/>
              <a:gd name="connsiteY0" fmla="*/ 12701 h 2946690"/>
              <a:gd name="connsiteX1" fmla="*/ 487925 w 3175312"/>
              <a:gd name="connsiteY1" fmla="*/ 1331091 h 2946690"/>
              <a:gd name="connsiteX2" fmla="*/ 113238 w 3175312"/>
              <a:gd name="connsiteY2" fmla="*/ 2433559 h 2946690"/>
              <a:gd name="connsiteX3" fmla="*/ 127209 w 3175312"/>
              <a:gd name="connsiteY3" fmla="*/ 2461502 h 2946690"/>
              <a:gd name="connsiteX4" fmla="*/ 1229677 w 3175312"/>
              <a:gd name="connsiteY4" fmla="*/ 2836189 h 2946690"/>
              <a:gd name="connsiteX5" fmla="*/ 3162808 w 3175312"/>
              <a:gd name="connsiteY5" fmla="*/ 1882325 h 2946690"/>
              <a:gd name="connsiteX6" fmla="*/ 3162808 w 3175312"/>
              <a:gd name="connsiteY6" fmla="*/ 12701 h 29466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75312" h="2946690">
                <a:moveTo>
                  <a:pt x="3162808" y="12701"/>
                </a:moveTo>
                <a:lnTo>
                  <a:pt x="487925" y="1331091"/>
                </a:lnTo>
                <a:cubicBezTo>
                  <a:pt x="487925" y="1331091"/>
                  <a:pt x="-250018" y="1695617"/>
                  <a:pt x="113238" y="2433559"/>
                </a:cubicBezTo>
                <a:lnTo>
                  <a:pt x="127209" y="2461502"/>
                </a:lnTo>
                <a:cubicBezTo>
                  <a:pt x="127209" y="2461502"/>
                  <a:pt x="491735" y="3199445"/>
                  <a:pt x="1229677" y="2836189"/>
                </a:cubicBezTo>
                <a:lnTo>
                  <a:pt x="3162808" y="1882325"/>
                </a:lnTo>
                <a:lnTo>
                  <a:pt x="3162808" y="12701"/>
                </a:lnTo>
                <a:close/>
              </a:path>
            </a:pathLst>
          </a:custGeom>
          <a:solidFill>
            <a:schemeClr val="accent3"/>
          </a:solidFill>
          <a:ln w="12700" cap="flat">
            <a:noFill/>
            <a:prstDash val="solid"/>
            <a:miter/>
          </a:ln>
        </p:spPr>
        <p:txBody>
          <a:bodyPr rtlCol="0" anchor="ctr"/>
          <a:lstStyle/>
          <a:p>
            <a:endParaRPr lang="ru-RU" dirty="0"/>
          </a:p>
        </p:txBody>
      </p:sp>
      <p:sp>
        <p:nvSpPr>
          <p:cNvPr id="30" name="Freeform: Shape 29">
            <a:extLst>
              <a:ext uri="{FF2B5EF4-FFF2-40B4-BE49-F238E27FC236}">
                <a16:creationId xmlns:a16="http://schemas.microsoft.com/office/drawing/2014/main" id="{592CE00E-F2AB-4099-8BB8-F109C4F2EFDB}"/>
              </a:ext>
            </a:extLst>
          </p:cNvPr>
          <p:cNvSpPr/>
          <p:nvPr/>
        </p:nvSpPr>
        <p:spPr>
          <a:xfrm>
            <a:off x="11043829" y="4566099"/>
            <a:ext cx="1155814" cy="863685"/>
          </a:xfrm>
          <a:custGeom>
            <a:avLst/>
            <a:gdLst>
              <a:gd name="connsiteX0" fmla="*/ 1148938 w 1155813"/>
              <a:gd name="connsiteY0" fmla="*/ 12701 h 863685"/>
              <a:gd name="connsiteX1" fmla="*/ 173482 w 1155813"/>
              <a:gd name="connsiteY1" fmla="*/ 494079 h 863685"/>
              <a:gd name="connsiteX2" fmla="*/ 28688 w 1155813"/>
              <a:gd name="connsiteY2" fmla="*/ 759535 h 863685"/>
              <a:gd name="connsiteX3" fmla="*/ 31228 w 1155813"/>
              <a:gd name="connsiteY3" fmla="*/ 765885 h 863685"/>
              <a:gd name="connsiteX4" fmla="*/ 329707 w 1155813"/>
              <a:gd name="connsiteY4" fmla="*/ 812880 h 863685"/>
              <a:gd name="connsiteX5" fmla="*/ 1147668 w 1155813"/>
              <a:gd name="connsiteY5" fmla="*/ 408980 h 863685"/>
              <a:gd name="connsiteX6" fmla="*/ 1147668 w 1155813"/>
              <a:gd name="connsiteY6" fmla="*/ 12701 h 8636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55813" h="863685">
                <a:moveTo>
                  <a:pt x="1148938" y="12701"/>
                </a:moveTo>
                <a:lnTo>
                  <a:pt x="173482" y="494079"/>
                </a:lnTo>
                <a:cubicBezTo>
                  <a:pt x="173482" y="494079"/>
                  <a:pt x="-47520" y="603309"/>
                  <a:pt x="28688" y="759535"/>
                </a:cubicBezTo>
                <a:lnTo>
                  <a:pt x="31228" y="765885"/>
                </a:lnTo>
                <a:cubicBezTo>
                  <a:pt x="31228" y="765885"/>
                  <a:pt x="108705" y="922111"/>
                  <a:pt x="329707" y="812880"/>
                </a:cubicBezTo>
                <a:lnTo>
                  <a:pt x="1147668" y="408980"/>
                </a:lnTo>
                <a:lnTo>
                  <a:pt x="1147668" y="12701"/>
                </a:lnTo>
                <a:close/>
              </a:path>
            </a:pathLst>
          </a:custGeom>
          <a:solidFill>
            <a:schemeClr val="bg1"/>
          </a:solidFill>
          <a:ln w="12700" cap="flat">
            <a:noFill/>
            <a:prstDash val="solid"/>
            <a:miter/>
          </a:ln>
        </p:spPr>
        <p:txBody>
          <a:bodyPr rtlCol="0" anchor="ctr"/>
          <a:lstStyle/>
          <a:p>
            <a:endParaRPr lang="ru-RU" dirty="0"/>
          </a:p>
        </p:txBody>
      </p:sp>
      <p:sp>
        <p:nvSpPr>
          <p:cNvPr id="32" name="Freeform: Shape 31">
            <a:extLst>
              <a:ext uri="{FF2B5EF4-FFF2-40B4-BE49-F238E27FC236}">
                <a16:creationId xmlns:a16="http://schemas.microsoft.com/office/drawing/2014/main" id="{B0920EEC-7CE3-4708-93D2-53699D17E5E3}"/>
              </a:ext>
            </a:extLst>
          </p:cNvPr>
          <p:cNvSpPr/>
          <p:nvPr/>
        </p:nvSpPr>
        <p:spPr>
          <a:xfrm>
            <a:off x="10743661" y="-1689"/>
            <a:ext cx="1447943" cy="1003399"/>
          </a:xfrm>
          <a:custGeom>
            <a:avLst/>
            <a:gdLst>
              <a:gd name="connsiteX0" fmla="*/ 1446147 w 1447942"/>
              <a:gd name="connsiteY0" fmla="*/ 12701 h 1003398"/>
              <a:gd name="connsiteX1" fmla="*/ 173482 w 1447942"/>
              <a:gd name="connsiteY1" fmla="*/ 640143 h 1003398"/>
              <a:gd name="connsiteX2" fmla="*/ 28688 w 1447942"/>
              <a:gd name="connsiteY2" fmla="*/ 905599 h 1003398"/>
              <a:gd name="connsiteX3" fmla="*/ 31227 w 1447942"/>
              <a:gd name="connsiteY3" fmla="*/ 911950 h 1003398"/>
              <a:gd name="connsiteX4" fmla="*/ 329707 w 1447942"/>
              <a:gd name="connsiteY4" fmla="*/ 958944 h 1003398"/>
              <a:gd name="connsiteX5" fmla="*/ 1446147 w 1447942"/>
              <a:gd name="connsiteY5" fmla="*/ 408980 h 1003398"/>
              <a:gd name="connsiteX6" fmla="*/ 1446147 w 1447942"/>
              <a:gd name="connsiteY6" fmla="*/ 12701 h 10033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47942" h="1003398">
                <a:moveTo>
                  <a:pt x="1446147" y="12701"/>
                </a:moveTo>
                <a:lnTo>
                  <a:pt x="173482" y="640143"/>
                </a:lnTo>
                <a:cubicBezTo>
                  <a:pt x="173482" y="640143"/>
                  <a:pt x="-47520" y="749374"/>
                  <a:pt x="28688" y="905599"/>
                </a:cubicBezTo>
                <a:lnTo>
                  <a:pt x="31227" y="911950"/>
                </a:lnTo>
                <a:cubicBezTo>
                  <a:pt x="31227" y="911950"/>
                  <a:pt x="108705" y="1068175"/>
                  <a:pt x="329707" y="958944"/>
                </a:cubicBezTo>
                <a:lnTo>
                  <a:pt x="1446147" y="408980"/>
                </a:lnTo>
                <a:lnTo>
                  <a:pt x="1446147" y="12701"/>
                </a:lnTo>
                <a:close/>
              </a:path>
            </a:pathLst>
          </a:custGeom>
          <a:solidFill>
            <a:schemeClr val="accent3"/>
          </a:solidFill>
          <a:ln w="12700" cap="flat">
            <a:noFill/>
            <a:prstDash val="solid"/>
            <a:miter/>
          </a:ln>
        </p:spPr>
        <p:txBody>
          <a:bodyPr rtlCol="0" anchor="ctr"/>
          <a:lstStyle/>
          <a:p>
            <a:endParaRPr lang="ru-RU" dirty="0"/>
          </a:p>
        </p:txBody>
      </p:sp>
      <p:sp>
        <p:nvSpPr>
          <p:cNvPr id="33" name="Freeform: Shape 32">
            <a:extLst>
              <a:ext uri="{FF2B5EF4-FFF2-40B4-BE49-F238E27FC236}">
                <a16:creationId xmlns:a16="http://schemas.microsoft.com/office/drawing/2014/main" id="{2DF8B751-9294-46D5-B390-5D322195540F}"/>
              </a:ext>
            </a:extLst>
          </p:cNvPr>
          <p:cNvSpPr/>
          <p:nvPr/>
        </p:nvSpPr>
        <p:spPr>
          <a:xfrm>
            <a:off x="6536780" y="-12701"/>
            <a:ext cx="4978890" cy="2133810"/>
          </a:xfrm>
          <a:custGeom>
            <a:avLst/>
            <a:gdLst>
              <a:gd name="connsiteX0" fmla="*/ 2515401 w 4978890"/>
              <a:gd name="connsiteY0" fmla="*/ 12701 h 2133810"/>
              <a:gd name="connsiteX1" fmla="*/ 371430 w 4978890"/>
              <a:gd name="connsiteY1" fmla="*/ 1069445 h 2133810"/>
              <a:gd name="connsiteX2" fmla="*/ 72951 w 4978890"/>
              <a:gd name="connsiteY2" fmla="*/ 1811198 h 2133810"/>
              <a:gd name="connsiteX3" fmla="*/ 81841 w 4978890"/>
              <a:gd name="connsiteY3" fmla="*/ 1828980 h 2133810"/>
              <a:gd name="connsiteX4" fmla="*/ 851538 w 4978890"/>
              <a:gd name="connsiteY4" fmla="*/ 2043631 h 2133810"/>
              <a:gd name="connsiteX5" fmla="*/ 4968013 w 4978890"/>
              <a:gd name="connsiteY5" fmla="*/ 12701 h 2133810"/>
              <a:gd name="connsiteX6" fmla="*/ 2515401 w 4978890"/>
              <a:gd name="connsiteY6" fmla="*/ 12701 h 2133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78890" h="2133810">
                <a:moveTo>
                  <a:pt x="2515401" y="12701"/>
                </a:moveTo>
                <a:lnTo>
                  <a:pt x="371430" y="1069445"/>
                </a:lnTo>
                <a:cubicBezTo>
                  <a:pt x="371430" y="1069445"/>
                  <a:pt x="-163293" y="1333631"/>
                  <a:pt x="72951" y="1811198"/>
                </a:cubicBezTo>
                <a:lnTo>
                  <a:pt x="81841" y="1828980"/>
                </a:lnTo>
                <a:cubicBezTo>
                  <a:pt x="81841" y="1828980"/>
                  <a:pt x="316814" y="2306547"/>
                  <a:pt x="851538" y="2043631"/>
                </a:cubicBezTo>
                <a:lnTo>
                  <a:pt x="4968013" y="12701"/>
                </a:lnTo>
                <a:lnTo>
                  <a:pt x="2515401" y="12701"/>
                </a:lnTo>
                <a:close/>
              </a:path>
            </a:pathLst>
          </a:custGeom>
          <a:solidFill>
            <a:schemeClr val="accent1"/>
          </a:solidFill>
          <a:ln w="12700" cap="flat">
            <a:noFill/>
            <a:prstDash val="solid"/>
            <a:miter/>
          </a:ln>
        </p:spPr>
        <p:txBody>
          <a:bodyPr rtlCol="0" anchor="ctr"/>
          <a:lstStyle/>
          <a:p>
            <a:endParaRPr lang="ru-RU" dirty="0"/>
          </a:p>
        </p:txBody>
      </p:sp>
      <p:sp>
        <p:nvSpPr>
          <p:cNvPr id="34" name="Freeform: Shape 33">
            <a:extLst>
              <a:ext uri="{FF2B5EF4-FFF2-40B4-BE49-F238E27FC236}">
                <a16:creationId xmlns:a16="http://schemas.microsoft.com/office/drawing/2014/main" id="{E0F651C6-BE74-4133-ABA8-316072D4F5B5}"/>
              </a:ext>
            </a:extLst>
          </p:cNvPr>
          <p:cNvSpPr/>
          <p:nvPr/>
        </p:nvSpPr>
        <p:spPr>
          <a:xfrm>
            <a:off x="6518963" y="-12701"/>
            <a:ext cx="5029695" cy="2146511"/>
          </a:xfrm>
          <a:custGeom>
            <a:avLst/>
            <a:gdLst>
              <a:gd name="connsiteX0" fmla="*/ 4942646 w 5029695"/>
              <a:gd name="connsiteY0" fmla="*/ 12701 h 2146511"/>
              <a:gd name="connsiteX1" fmla="*/ 860464 w 5029695"/>
              <a:gd name="connsiteY1" fmla="*/ 2025849 h 2146511"/>
              <a:gd name="connsiteX2" fmla="*/ 295258 w 5029695"/>
              <a:gd name="connsiteY2" fmla="*/ 2019499 h 2146511"/>
              <a:gd name="connsiteX3" fmla="*/ 116171 w 5029695"/>
              <a:gd name="connsiteY3" fmla="*/ 1820089 h 2146511"/>
              <a:gd name="connsiteX4" fmla="*/ 107280 w 5029695"/>
              <a:gd name="connsiteY4" fmla="*/ 1802307 h 2146511"/>
              <a:gd name="connsiteX5" fmla="*/ 165705 w 5029695"/>
              <a:gd name="connsiteY5" fmla="*/ 1273935 h 2146511"/>
              <a:gd name="connsiteX6" fmla="*/ 398138 w 5029695"/>
              <a:gd name="connsiteY6" fmla="*/ 1085957 h 2146511"/>
              <a:gd name="connsiteX7" fmla="*/ 2576402 w 5029695"/>
              <a:gd name="connsiteY7" fmla="*/ 12701 h 2146511"/>
              <a:gd name="connsiteX8" fmla="*/ 2490034 w 5029695"/>
              <a:gd name="connsiteY8" fmla="*/ 12701 h 2146511"/>
              <a:gd name="connsiteX9" fmla="*/ 381626 w 5029695"/>
              <a:gd name="connsiteY9" fmla="*/ 1052934 h 2146511"/>
              <a:gd name="connsiteX10" fmla="*/ 137762 w 5029695"/>
              <a:gd name="connsiteY10" fmla="*/ 1249803 h 2146511"/>
              <a:gd name="connsiteX11" fmla="*/ 74256 w 5029695"/>
              <a:gd name="connsiteY11" fmla="*/ 1820089 h 2146511"/>
              <a:gd name="connsiteX12" fmla="*/ 83147 w 5029695"/>
              <a:gd name="connsiteY12" fmla="*/ 1837871 h 2146511"/>
              <a:gd name="connsiteX13" fmla="*/ 273666 w 5029695"/>
              <a:gd name="connsiteY13" fmla="*/ 2051252 h 2146511"/>
              <a:gd name="connsiteX14" fmla="*/ 564525 w 5029695"/>
              <a:gd name="connsiteY14" fmla="*/ 2141431 h 2146511"/>
              <a:gd name="connsiteX15" fmla="*/ 878246 w 5029695"/>
              <a:gd name="connsiteY15" fmla="*/ 2060143 h 2146511"/>
              <a:gd name="connsiteX16" fmla="*/ 5029014 w 5029695"/>
              <a:gd name="connsiteY16" fmla="*/ 12701 h 2146511"/>
              <a:gd name="connsiteX17" fmla="*/ 4942646 w 5029695"/>
              <a:gd name="connsiteY17" fmla="*/ 12701 h 21465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029695" h="2146511">
                <a:moveTo>
                  <a:pt x="4942646" y="12701"/>
                </a:moveTo>
                <a:lnTo>
                  <a:pt x="860464" y="2025849"/>
                </a:lnTo>
                <a:cubicBezTo>
                  <a:pt x="645812" y="2131270"/>
                  <a:pt x="456564" y="2130000"/>
                  <a:pt x="295258" y="2019499"/>
                </a:cubicBezTo>
                <a:cubicBezTo>
                  <a:pt x="174596" y="1936941"/>
                  <a:pt x="116171" y="1821359"/>
                  <a:pt x="116171" y="1820089"/>
                </a:cubicBezTo>
                <a:lnTo>
                  <a:pt x="107280" y="1802307"/>
                </a:lnTo>
                <a:cubicBezTo>
                  <a:pt x="13290" y="1611789"/>
                  <a:pt x="32342" y="1433971"/>
                  <a:pt x="165705" y="1273935"/>
                </a:cubicBezTo>
                <a:cubicBezTo>
                  <a:pt x="266045" y="1153274"/>
                  <a:pt x="395598" y="1087227"/>
                  <a:pt x="398138" y="1085957"/>
                </a:cubicBezTo>
                <a:lnTo>
                  <a:pt x="2576402" y="12701"/>
                </a:lnTo>
                <a:lnTo>
                  <a:pt x="2490034" y="12701"/>
                </a:lnTo>
                <a:lnTo>
                  <a:pt x="381626" y="1052934"/>
                </a:lnTo>
                <a:cubicBezTo>
                  <a:pt x="376546" y="1055474"/>
                  <a:pt x="243183" y="1121520"/>
                  <a:pt x="137762" y="1249803"/>
                </a:cubicBezTo>
                <a:cubicBezTo>
                  <a:pt x="38693" y="1369195"/>
                  <a:pt x="-51486" y="1564794"/>
                  <a:pt x="74256" y="1820089"/>
                </a:cubicBezTo>
                <a:lnTo>
                  <a:pt x="83147" y="1837871"/>
                </a:lnTo>
                <a:cubicBezTo>
                  <a:pt x="85687" y="1842952"/>
                  <a:pt x="145383" y="1962343"/>
                  <a:pt x="273666" y="2051252"/>
                </a:cubicBezTo>
                <a:cubicBezTo>
                  <a:pt x="342253" y="2098247"/>
                  <a:pt x="440053" y="2141431"/>
                  <a:pt x="564525" y="2141431"/>
                </a:cubicBezTo>
                <a:cubicBezTo>
                  <a:pt x="654703" y="2141431"/>
                  <a:pt x="758854" y="2119839"/>
                  <a:pt x="878246" y="2060143"/>
                </a:cubicBezTo>
                <a:lnTo>
                  <a:pt x="5029014" y="12701"/>
                </a:lnTo>
                <a:lnTo>
                  <a:pt x="4942646" y="12701"/>
                </a:lnTo>
                <a:close/>
              </a:path>
            </a:pathLst>
          </a:custGeom>
          <a:solidFill>
            <a:schemeClr val="bg1"/>
          </a:solidFill>
          <a:ln w="12700" cap="flat">
            <a:noFill/>
            <a:prstDash val="solid"/>
            <a:miter/>
          </a:ln>
        </p:spPr>
        <p:txBody>
          <a:bodyPr rtlCol="0" anchor="ctr"/>
          <a:lstStyle/>
          <a:p>
            <a:endParaRPr lang="ru-RU" dirty="0"/>
          </a:p>
        </p:txBody>
      </p:sp>
      <p:sp>
        <p:nvSpPr>
          <p:cNvPr id="40" name="Graphic 37">
            <a:extLst>
              <a:ext uri="{FF2B5EF4-FFF2-40B4-BE49-F238E27FC236}">
                <a16:creationId xmlns:a16="http://schemas.microsoft.com/office/drawing/2014/main" id="{9F75ED2D-7077-4753-B623-4B9A718EB224}"/>
              </a:ext>
            </a:extLst>
          </p:cNvPr>
          <p:cNvSpPr/>
          <p:nvPr userDrawn="1"/>
        </p:nvSpPr>
        <p:spPr>
          <a:xfrm>
            <a:off x="895717" y="3124629"/>
            <a:ext cx="2158296" cy="151200"/>
          </a:xfrm>
          <a:custGeom>
            <a:avLst/>
            <a:gdLst>
              <a:gd name="connsiteX0" fmla="*/ 2087180 w 2158295"/>
              <a:gd name="connsiteY0" fmla="*/ 153601 h 165045"/>
              <a:gd name="connsiteX1" fmla="*/ 82504 w 2158295"/>
              <a:gd name="connsiteY1" fmla="*/ 153601 h 165045"/>
              <a:gd name="connsiteX2" fmla="*/ 12677 w 2158295"/>
              <a:gd name="connsiteY2" fmla="*/ 83774 h 165045"/>
              <a:gd name="connsiteX3" fmla="*/ 12677 w 2158295"/>
              <a:gd name="connsiteY3" fmla="*/ 83774 h 165045"/>
              <a:gd name="connsiteX4" fmla="*/ 82504 w 2158295"/>
              <a:gd name="connsiteY4" fmla="*/ 12677 h 165045"/>
              <a:gd name="connsiteX5" fmla="*/ 2087180 w 2158295"/>
              <a:gd name="connsiteY5" fmla="*/ 12677 h 165045"/>
              <a:gd name="connsiteX6" fmla="*/ 2157008 w 2158295"/>
              <a:gd name="connsiteY6" fmla="*/ 82504 h 165045"/>
              <a:gd name="connsiteX7" fmla="*/ 2157008 w 2158295"/>
              <a:gd name="connsiteY7" fmla="*/ 82504 h 165045"/>
              <a:gd name="connsiteX8" fmla="*/ 2087180 w 2158295"/>
              <a:gd name="connsiteY8" fmla="*/ 153601 h 165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8295" h="165045">
                <a:moveTo>
                  <a:pt x="2087180" y="153601"/>
                </a:moveTo>
                <a:lnTo>
                  <a:pt x="82504" y="153601"/>
                </a:lnTo>
                <a:cubicBezTo>
                  <a:pt x="44417" y="153601"/>
                  <a:pt x="12677" y="121861"/>
                  <a:pt x="12677" y="83774"/>
                </a:cubicBezTo>
                <a:lnTo>
                  <a:pt x="12677" y="83774"/>
                </a:lnTo>
                <a:cubicBezTo>
                  <a:pt x="12677" y="44417"/>
                  <a:pt x="44417" y="12677"/>
                  <a:pt x="82504" y="12677"/>
                </a:cubicBezTo>
                <a:lnTo>
                  <a:pt x="2087180" y="12677"/>
                </a:lnTo>
                <a:cubicBezTo>
                  <a:pt x="2125268" y="12677"/>
                  <a:pt x="2157008" y="44417"/>
                  <a:pt x="2157008" y="82504"/>
                </a:cubicBezTo>
                <a:lnTo>
                  <a:pt x="2157008" y="82504"/>
                </a:lnTo>
                <a:cubicBezTo>
                  <a:pt x="2157008" y="121861"/>
                  <a:pt x="2126538" y="153601"/>
                  <a:pt x="2087180" y="153601"/>
                </a:cubicBezTo>
                <a:close/>
              </a:path>
            </a:pathLst>
          </a:custGeom>
          <a:gradFill>
            <a:gsLst>
              <a:gs pos="0">
                <a:schemeClr val="accent1"/>
              </a:gs>
              <a:gs pos="100000">
                <a:schemeClr val="accent3"/>
              </a:gs>
            </a:gsLst>
            <a:lin ang="0" scaled="1"/>
          </a:gradFill>
          <a:ln w="12681" cap="flat">
            <a:noFill/>
            <a:prstDash val="solid"/>
            <a:miter/>
          </a:ln>
        </p:spPr>
        <p:txBody>
          <a:bodyPr rtlCol="0" anchor="ctr"/>
          <a:lstStyle/>
          <a:p>
            <a:endParaRPr lang="ru-RU" dirty="0"/>
          </a:p>
        </p:txBody>
      </p:sp>
      <p:sp>
        <p:nvSpPr>
          <p:cNvPr id="12" name="Graphic 36">
            <a:extLst>
              <a:ext uri="{FF2B5EF4-FFF2-40B4-BE49-F238E27FC236}">
                <a16:creationId xmlns:a16="http://schemas.microsoft.com/office/drawing/2014/main" id="{21FF5BCF-BC53-4C3F-8B7F-7077B35ADCA8}"/>
              </a:ext>
            </a:extLst>
          </p:cNvPr>
          <p:cNvSpPr/>
          <p:nvPr userDrawn="1"/>
        </p:nvSpPr>
        <p:spPr>
          <a:xfrm>
            <a:off x="-7816" y="5057878"/>
            <a:ext cx="715108" cy="949829"/>
          </a:xfrm>
          <a:custGeom>
            <a:avLst/>
            <a:gdLst>
              <a:gd name="connsiteX0" fmla="*/ 217522 w 723600"/>
              <a:gd name="connsiteY0" fmla="*/ 9082 h 1015200"/>
              <a:gd name="connsiteX1" fmla="*/ 9082 w 723600"/>
              <a:gd name="connsiteY1" fmla="*/ 9082 h 1015200"/>
              <a:gd name="connsiteX2" fmla="*/ 9082 w 723600"/>
              <a:gd name="connsiteY2" fmla="*/ 1010242 h 1015200"/>
              <a:gd name="connsiteX3" fmla="*/ 217522 w 723600"/>
              <a:gd name="connsiteY3" fmla="*/ 1010242 h 1015200"/>
              <a:gd name="connsiteX4" fmla="*/ 716482 w 723600"/>
              <a:gd name="connsiteY4" fmla="*/ 518842 h 1015200"/>
              <a:gd name="connsiteX5" fmla="*/ 716482 w 723600"/>
              <a:gd name="connsiteY5" fmla="*/ 500482 h 1015200"/>
              <a:gd name="connsiteX6" fmla="*/ 217522 w 723600"/>
              <a:gd name="connsiteY6" fmla="*/ 9082 h 101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3600" h="1015200">
                <a:moveTo>
                  <a:pt x="217522" y="9082"/>
                </a:moveTo>
                <a:lnTo>
                  <a:pt x="9082" y="9082"/>
                </a:lnTo>
                <a:lnTo>
                  <a:pt x="9082" y="1010242"/>
                </a:lnTo>
                <a:lnTo>
                  <a:pt x="217522" y="1010242"/>
                </a:lnTo>
                <a:cubicBezTo>
                  <a:pt x="217522" y="1010242"/>
                  <a:pt x="716482" y="1010242"/>
                  <a:pt x="716482" y="518842"/>
                </a:cubicBezTo>
                <a:lnTo>
                  <a:pt x="716482" y="500482"/>
                </a:lnTo>
                <a:cubicBezTo>
                  <a:pt x="716482" y="500482"/>
                  <a:pt x="716482" y="9082"/>
                  <a:pt x="217522" y="9082"/>
                </a:cubicBezTo>
                <a:close/>
              </a:path>
            </a:pathLst>
          </a:custGeom>
          <a:solidFill>
            <a:schemeClr val="accent3"/>
          </a:solidFill>
          <a:ln w="10680" cap="flat">
            <a:noFill/>
            <a:prstDash val="solid"/>
            <a:miter/>
          </a:ln>
        </p:spPr>
        <p:txBody>
          <a:bodyPr rtlCol="0" anchor="ctr"/>
          <a:lstStyle/>
          <a:p>
            <a:endParaRPr lang="ru-RU"/>
          </a:p>
        </p:txBody>
      </p:sp>
      <p:sp>
        <p:nvSpPr>
          <p:cNvPr id="15" name="Subtitle 2">
            <a:extLst>
              <a:ext uri="{FF2B5EF4-FFF2-40B4-BE49-F238E27FC236}">
                <a16:creationId xmlns:a16="http://schemas.microsoft.com/office/drawing/2014/main" id="{4BCD5243-C973-44F2-88E8-A4A6E3387B1F}"/>
              </a:ext>
            </a:extLst>
          </p:cNvPr>
          <p:cNvSpPr>
            <a:spLocks noGrp="1"/>
          </p:cNvSpPr>
          <p:nvPr>
            <p:ph type="subTitle" idx="1"/>
          </p:nvPr>
        </p:nvSpPr>
        <p:spPr>
          <a:xfrm>
            <a:off x="758588" y="3429000"/>
            <a:ext cx="3629300" cy="946192"/>
          </a:xfrm>
        </p:spPr>
        <p:txBody>
          <a:bodyPr vert="horz" lIns="91440" tIns="45720" rIns="91440" bIns="45720" rtlCol="0">
            <a:normAutofit/>
          </a:bodyPr>
          <a:lstStyle>
            <a:lvl1pPr marL="0" indent="0">
              <a:buNone/>
              <a:defRPr lang="en-US" b="1" i="0"/>
            </a:lvl1pPr>
          </a:lstStyle>
          <a:p>
            <a:pPr marL="228600" lvl="0" indent="-228600"/>
            <a:r>
              <a:rPr lang="en-US"/>
              <a:t>Click to edit Master subtitle style</a:t>
            </a:r>
            <a:endParaRPr lang="en-US" dirty="0"/>
          </a:p>
        </p:txBody>
      </p:sp>
    </p:spTree>
    <p:extLst>
      <p:ext uri="{BB962C8B-B14F-4D97-AF65-F5344CB8AC3E}">
        <p14:creationId xmlns:p14="http://schemas.microsoft.com/office/powerpoint/2010/main" val="26364089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34" name="Oval 33">
            <a:extLst>
              <a:ext uri="{FF2B5EF4-FFF2-40B4-BE49-F238E27FC236}">
                <a16:creationId xmlns:a16="http://schemas.microsoft.com/office/drawing/2014/main" id="{13074BE4-153F-46FE-B915-CD1AEF318A25}"/>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35" name="Graphic 12">
            <a:extLst>
              <a:ext uri="{FF2B5EF4-FFF2-40B4-BE49-F238E27FC236}">
                <a16:creationId xmlns:a16="http://schemas.microsoft.com/office/drawing/2014/main" id="{0B7E91C4-F19E-46BE-B05F-139B5418924E}"/>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10" name="Freeform: Shape 9">
            <a:extLst>
              <a:ext uri="{FF2B5EF4-FFF2-40B4-BE49-F238E27FC236}">
                <a16:creationId xmlns:a16="http://schemas.microsoft.com/office/drawing/2014/main" id="{08A64499-0304-4070-BCB0-67E2BE20A3EA}"/>
              </a:ext>
            </a:extLst>
          </p:cNvPr>
          <p:cNvSpPr/>
          <p:nvPr userDrawn="1"/>
        </p:nvSpPr>
        <p:spPr>
          <a:xfrm>
            <a:off x="7998821" y="1645349"/>
            <a:ext cx="4196737" cy="1001638"/>
          </a:xfrm>
          <a:custGeom>
            <a:avLst/>
            <a:gdLst>
              <a:gd name="connsiteX0" fmla="*/ 3150394 w 3152775"/>
              <a:gd name="connsiteY0" fmla="*/ 7144 h 752475"/>
              <a:gd name="connsiteX1" fmla="*/ 371952 w 3152775"/>
              <a:gd name="connsiteY1" fmla="*/ 7144 h 752475"/>
              <a:gd name="connsiteX2" fmla="*/ 7144 w 3152775"/>
              <a:gd name="connsiteY2" fmla="*/ 370999 h 752475"/>
              <a:gd name="connsiteX3" fmla="*/ 7144 w 3152775"/>
              <a:gd name="connsiteY3" fmla="*/ 384334 h 752475"/>
              <a:gd name="connsiteX4" fmla="*/ 371952 w 3152775"/>
              <a:gd name="connsiteY4" fmla="*/ 748189 h 752475"/>
              <a:gd name="connsiteX5" fmla="*/ 3150394 w 3152775"/>
              <a:gd name="connsiteY5" fmla="*/ 748189 h 752475"/>
              <a:gd name="connsiteX6" fmla="*/ 3150394 w 3152775"/>
              <a:gd name="connsiteY6" fmla="*/ 7144 h 752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52775" h="752475">
                <a:moveTo>
                  <a:pt x="3150394" y="7144"/>
                </a:moveTo>
                <a:lnTo>
                  <a:pt x="371952" y="7144"/>
                </a:lnTo>
                <a:cubicBezTo>
                  <a:pt x="371952" y="7144"/>
                  <a:pt x="7144" y="7144"/>
                  <a:pt x="7144" y="370999"/>
                </a:cubicBezTo>
                <a:lnTo>
                  <a:pt x="7144" y="384334"/>
                </a:lnTo>
                <a:cubicBezTo>
                  <a:pt x="7144" y="384334"/>
                  <a:pt x="7144" y="748189"/>
                  <a:pt x="371952" y="748189"/>
                </a:cubicBezTo>
                <a:lnTo>
                  <a:pt x="3150394" y="748189"/>
                </a:lnTo>
                <a:lnTo>
                  <a:pt x="3150394" y="7144"/>
                </a:lnTo>
                <a:close/>
              </a:path>
            </a:pathLst>
          </a:custGeom>
          <a:solidFill>
            <a:schemeClr val="accent1"/>
          </a:solidFill>
          <a:ln w="25400" cap="flat">
            <a:noFill/>
            <a:prstDash val="solid"/>
            <a:miter/>
          </a:ln>
        </p:spPr>
        <p:txBody>
          <a:bodyPr rtlCol="0" anchor="ctr"/>
          <a:lstStyle/>
          <a:p>
            <a:endParaRPr lang="ru-RU" dirty="0"/>
          </a:p>
        </p:txBody>
      </p:sp>
      <p:sp>
        <p:nvSpPr>
          <p:cNvPr id="25" name="Freeform: Shape 24">
            <a:extLst>
              <a:ext uri="{FF2B5EF4-FFF2-40B4-BE49-F238E27FC236}">
                <a16:creationId xmlns:a16="http://schemas.microsoft.com/office/drawing/2014/main" id="{ED1736B3-AE79-40C2-80FF-2FB0FEE27195}"/>
              </a:ext>
            </a:extLst>
          </p:cNvPr>
          <p:cNvSpPr/>
          <p:nvPr userDrawn="1"/>
        </p:nvSpPr>
        <p:spPr>
          <a:xfrm>
            <a:off x="12186920" y="2632655"/>
            <a:ext cx="5081" cy="25381"/>
          </a:xfrm>
          <a:custGeom>
            <a:avLst/>
            <a:gdLst>
              <a:gd name="connsiteX0" fmla="*/ 0 w 5081"/>
              <a:gd name="connsiteY0" fmla="*/ 0 h 25381"/>
              <a:gd name="connsiteX1" fmla="*/ 5081 w 5081"/>
              <a:gd name="connsiteY1" fmla="*/ 0 h 25381"/>
              <a:gd name="connsiteX2" fmla="*/ 5081 w 5081"/>
              <a:gd name="connsiteY2" fmla="*/ 25381 h 25381"/>
              <a:gd name="connsiteX3" fmla="*/ 0 w 5081"/>
              <a:gd name="connsiteY3" fmla="*/ 25381 h 25381"/>
              <a:gd name="connsiteX4" fmla="*/ 0 w 5081"/>
              <a:gd name="connsiteY4" fmla="*/ 0 h 253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81" h="25381">
                <a:moveTo>
                  <a:pt x="0" y="0"/>
                </a:moveTo>
                <a:lnTo>
                  <a:pt x="5081" y="0"/>
                </a:lnTo>
                <a:lnTo>
                  <a:pt x="5081" y="25381"/>
                </a:lnTo>
                <a:lnTo>
                  <a:pt x="0" y="25381"/>
                </a:lnTo>
                <a:lnTo>
                  <a:pt x="0" y="0"/>
                </a:lnTo>
                <a:close/>
              </a:path>
            </a:pathLst>
          </a:custGeom>
          <a:solidFill>
            <a:schemeClr val="tx2"/>
          </a:solidFill>
          <a:ln w="12690" cap="flat">
            <a:noFill/>
            <a:prstDash val="solid"/>
            <a:miter/>
          </a:ln>
        </p:spPr>
        <p:txBody>
          <a:bodyPr wrap="square" rtlCol="0" anchor="ctr">
            <a:noAutofit/>
          </a:bodyPr>
          <a:lstStyle/>
          <a:p>
            <a:endParaRPr lang="ru-RU" dirty="0"/>
          </a:p>
        </p:txBody>
      </p:sp>
      <p:sp>
        <p:nvSpPr>
          <p:cNvPr id="2" name="Title 1">
            <a:extLst>
              <a:ext uri="{FF2B5EF4-FFF2-40B4-BE49-F238E27FC236}">
                <a16:creationId xmlns:a16="http://schemas.microsoft.com/office/drawing/2014/main" id="{DC2228EE-3546-4272-9C39-150FF23CE033}"/>
              </a:ext>
            </a:extLst>
          </p:cNvPr>
          <p:cNvSpPr>
            <a:spLocks noGrp="1"/>
          </p:cNvSpPr>
          <p:nvPr>
            <p:ph type="ctrTitle" hasCustomPrompt="1"/>
          </p:nvPr>
        </p:nvSpPr>
        <p:spPr>
          <a:xfrm>
            <a:off x="781987" y="793172"/>
            <a:ext cx="9144000" cy="655621"/>
          </a:xfrm>
        </p:spPr>
        <p:txBody>
          <a:bodyPr anchor="b">
            <a:normAutofit/>
          </a:bodyPr>
          <a:lstStyle>
            <a:lvl1pPr algn="l">
              <a:defRPr sz="4000" b="1">
                <a:gradFill>
                  <a:gsLst>
                    <a:gs pos="0">
                      <a:schemeClr val="accent1"/>
                    </a:gs>
                    <a:gs pos="100000">
                      <a:schemeClr val="accent3"/>
                    </a:gs>
                  </a:gsLst>
                  <a:lin ang="0" scaled="1"/>
                </a:gradFill>
              </a:defRPr>
            </a:lvl1pPr>
          </a:lstStyle>
          <a:p>
            <a:r>
              <a:rPr lang="en-US" dirty="0"/>
              <a:t>DIVIDER SLIDE</a:t>
            </a:r>
            <a:endParaRPr lang="ru-RU" dirty="0"/>
          </a:p>
        </p:txBody>
      </p:sp>
      <p:sp>
        <p:nvSpPr>
          <p:cNvPr id="3" name="Subtitle 2">
            <a:extLst>
              <a:ext uri="{FF2B5EF4-FFF2-40B4-BE49-F238E27FC236}">
                <a16:creationId xmlns:a16="http://schemas.microsoft.com/office/drawing/2014/main" id="{0F2EFCC6-4D5A-4B43-A534-1A868887BC7F}"/>
              </a:ext>
            </a:extLst>
          </p:cNvPr>
          <p:cNvSpPr>
            <a:spLocks noGrp="1"/>
          </p:cNvSpPr>
          <p:nvPr>
            <p:ph type="subTitle" idx="1"/>
          </p:nvPr>
        </p:nvSpPr>
        <p:spPr>
          <a:xfrm>
            <a:off x="795772" y="1877051"/>
            <a:ext cx="6843278" cy="496223"/>
          </a:xfrm>
        </p:spPr>
        <p:txBody>
          <a:bodyPr>
            <a:normAutofit/>
          </a:bodyPr>
          <a:lstStyle>
            <a:lvl1pPr marL="0" indent="0" algn="l">
              <a:buNone/>
              <a:defRPr sz="1800" b="1" i="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ru-RU" dirty="0"/>
          </a:p>
        </p:txBody>
      </p:sp>
      <p:sp>
        <p:nvSpPr>
          <p:cNvPr id="24" name="Graphic 22">
            <a:extLst>
              <a:ext uri="{FF2B5EF4-FFF2-40B4-BE49-F238E27FC236}">
                <a16:creationId xmlns:a16="http://schemas.microsoft.com/office/drawing/2014/main" id="{4EE1436E-33B5-4388-87D8-2D0633CC3CE7}"/>
              </a:ext>
            </a:extLst>
          </p:cNvPr>
          <p:cNvSpPr/>
          <p:nvPr/>
        </p:nvSpPr>
        <p:spPr>
          <a:xfrm>
            <a:off x="903223" y="1550951"/>
            <a:ext cx="3273552" cy="151200"/>
          </a:xfrm>
          <a:custGeom>
            <a:avLst/>
            <a:gdLst>
              <a:gd name="connsiteX0" fmla="*/ 2392204 w 2447925"/>
              <a:gd name="connsiteY0" fmla="*/ 114776 h 114300"/>
              <a:gd name="connsiteX1" fmla="*/ 60484 w 2447925"/>
              <a:gd name="connsiteY1" fmla="*/ 114776 h 114300"/>
              <a:gd name="connsiteX2" fmla="*/ 7144 w 2447925"/>
              <a:gd name="connsiteY2" fmla="*/ 60484 h 114300"/>
              <a:gd name="connsiteX3" fmla="*/ 7144 w 2447925"/>
              <a:gd name="connsiteY3" fmla="*/ 60484 h 114300"/>
              <a:gd name="connsiteX4" fmla="*/ 60484 w 2447925"/>
              <a:gd name="connsiteY4" fmla="*/ 7144 h 114300"/>
              <a:gd name="connsiteX5" fmla="*/ 2392204 w 2447925"/>
              <a:gd name="connsiteY5" fmla="*/ 7144 h 114300"/>
              <a:gd name="connsiteX6" fmla="*/ 2445544 w 2447925"/>
              <a:gd name="connsiteY6" fmla="*/ 60484 h 114300"/>
              <a:gd name="connsiteX7" fmla="*/ 2445544 w 2447925"/>
              <a:gd name="connsiteY7" fmla="*/ 60484 h 114300"/>
              <a:gd name="connsiteX8" fmla="*/ 2392204 w 2447925"/>
              <a:gd name="connsiteY8" fmla="*/ 114776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47925" h="114300">
                <a:moveTo>
                  <a:pt x="2392204" y="114776"/>
                </a:moveTo>
                <a:lnTo>
                  <a:pt x="60484" y="114776"/>
                </a:lnTo>
                <a:cubicBezTo>
                  <a:pt x="30956" y="114776"/>
                  <a:pt x="7144" y="90011"/>
                  <a:pt x="7144" y="60484"/>
                </a:cubicBezTo>
                <a:lnTo>
                  <a:pt x="7144" y="60484"/>
                </a:lnTo>
                <a:cubicBezTo>
                  <a:pt x="7144" y="30956"/>
                  <a:pt x="30956" y="7144"/>
                  <a:pt x="60484" y="7144"/>
                </a:cubicBezTo>
                <a:lnTo>
                  <a:pt x="2392204" y="7144"/>
                </a:lnTo>
                <a:cubicBezTo>
                  <a:pt x="2421731" y="7144"/>
                  <a:pt x="2445544" y="30956"/>
                  <a:pt x="2445544" y="60484"/>
                </a:cubicBezTo>
                <a:lnTo>
                  <a:pt x="2445544" y="60484"/>
                </a:lnTo>
                <a:cubicBezTo>
                  <a:pt x="2445544" y="90011"/>
                  <a:pt x="2421731" y="114776"/>
                  <a:pt x="2392204" y="114776"/>
                </a:cubicBezTo>
                <a:close/>
              </a:path>
            </a:pathLst>
          </a:custGeom>
          <a:gradFill>
            <a:gsLst>
              <a:gs pos="0">
                <a:schemeClr val="accent1"/>
              </a:gs>
              <a:gs pos="100000">
                <a:schemeClr val="accent3"/>
              </a:gs>
            </a:gsLst>
            <a:lin ang="0" scaled="1"/>
          </a:gradFill>
          <a:ln w="9525" cap="flat">
            <a:noFill/>
            <a:prstDash val="solid"/>
            <a:miter/>
          </a:ln>
        </p:spPr>
        <p:txBody>
          <a:bodyPr rtlCol="0" anchor="ctr"/>
          <a:lstStyle/>
          <a:p>
            <a:endParaRPr lang="ru-RU" dirty="0"/>
          </a:p>
        </p:txBody>
      </p:sp>
      <p:sp>
        <p:nvSpPr>
          <p:cNvPr id="9" name="Freeform: Shape 8">
            <a:extLst>
              <a:ext uri="{FF2B5EF4-FFF2-40B4-BE49-F238E27FC236}">
                <a16:creationId xmlns:a16="http://schemas.microsoft.com/office/drawing/2014/main" id="{A8FB11AB-3031-47CA-85DD-696856C3C62C}"/>
              </a:ext>
            </a:extLst>
          </p:cNvPr>
          <p:cNvSpPr/>
          <p:nvPr/>
        </p:nvSpPr>
        <p:spPr>
          <a:xfrm>
            <a:off x="3899957" y="4662943"/>
            <a:ext cx="8292043" cy="760738"/>
          </a:xfrm>
          <a:custGeom>
            <a:avLst/>
            <a:gdLst>
              <a:gd name="connsiteX0" fmla="*/ 6228874 w 6229350"/>
              <a:gd name="connsiteY0" fmla="*/ 7144 h 571500"/>
              <a:gd name="connsiteX1" fmla="*/ 284321 w 6229350"/>
              <a:gd name="connsiteY1" fmla="*/ 7144 h 571500"/>
              <a:gd name="connsiteX2" fmla="*/ 7144 w 6229350"/>
              <a:gd name="connsiteY2" fmla="*/ 282416 h 571500"/>
              <a:gd name="connsiteX3" fmla="*/ 7144 w 6229350"/>
              <a:gd name="connsiteY3" fmla="*/ 292894 h 571500"/>
              <a:gd name="connsiteX4" fmla="*/ 284321 w 6229350"/>
              <a:gd name="connsiteY4" fmla="*/ 568166 h 571500"/>
              <a:gd name="connsiteX5" fmla="*/ 6228874 w 6229350"/>
              <a:gd name="connsiteY5" fmla="*/ 568166 h 571500"/>
              <a:gd name="connsiteX6" fmla="*/ 6228874 w 6229350"/>
              <a:gd name="connsiteY6" fmla="*/ 7144 h 571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29350" h="571500">
                <a:moveTo>
                  <a:pt x="6228874" y="7144"/>
                </a:moveTo>
                <a:lnTo>
                  <a:pt x="284321" y="7144"/>
                </a:lnTo>
                <a:cubicBezTo>
                  <a:pt x="284321" y="7144"/>
                  <a:pt x="7144" y="7144"/>
                  <a:pt x="7144" y="282416"/>
                </a:cubicBezTo>
                <a:lnTo>
                  <a:pt x="7144" y="292894"/>
                </a:lnTo>
                <a:cubicBezTo>
                  <a:pt x="7144" y="292894"/>
                  <a:pt x="7144" y="568166"/>
                  <a:pt x="284321" y="568166"/>
                </a:cubicBezTo>
                <a:lnTo>
                  <a:pt x="6228874" y="568166"/>
                </a:lnTo>
                <a:lnTo>
                  <a:pt x="6228874" y="7144"/>
                </a:lnTo>
                <a:close/>
              </a:path>
            </a:pathLst>
          </a:custGeom>
          <a:solidFill>
            <a:schemeClr val="accent3"/>
          </a:solidFill>
          <a:ln w="25400" cap="flat">
            <a:noFill/>
            <a:prstDash val="solid"/>
            <a:miter/>
          </a:ln>
        </p:spPr>
        <p:txBody>
          <a:bodyPr rtlCol="0" anchor="ctr"/>
          <a:lstStyle/>
          <a:p>
            <a:endParaRPr lang="ru-RU" dirty="0"/>
          </a:p>
        </p:txBody>
      </p:sp>
      <p:sp>
        <p:nvSpPr>
          <p:cNvPr id="38" name="Freeform: Shape 37">
            <a:extLst>
              <a:ext uri="{FF2B5EF4-FFF2-40B4-BE49-F238E27FC236}">
                <a16:creationId xmlns:a16="http://schemas.microsoft.com/office/drawing/2014/main" id="{9CD6F167-FB82-4EFB-BAB9-1D0FEE07B85D}"/>
              </a:ext>
            </a:extLst>
          </p:cNvPr>
          <p:cNvSpPr/>
          <p:nvPr/>
        </p:nvSpPr>
        <p:spPr>
          <a:xfrm>
            <a:off x="3909848" y="4665641"/>
            <a:ext cx="8277071" cy="257213"/>
          </a:xfrm>
          <a:custGeom>
            <a:avLst/>
            <a:gdLst>
              <a:gd name="connsiteX0" fmla="*/ 363403 w 8277071"/>
              <a:gd name="connsiteY0" fmla="*/ 0 h 257213"/>
              <a:gd name="connsiteX1" fmla="*/ 8277071 w 8277071"/>
              <a:gd name="connsiteY1" fmla="*/ 0 h 257213"/>
              <a:gd name="connsiteX2" fmla="*/ 8277071 w 8277071"/>
              <a:gd name="connsiteY2" fmla="*/ 25380 h 257213"/>
              <a:gd name="connsiteX3" fmla="*/ 363403 w 8277071"/>
              <a:gd name="connsiteY3" fmla="*/ 25380 h 257213"/>
              <a:gd name="connsiteX4" fmla="*/ 61632 w 8277071"/>
              <a:gd name="connsiteY4" fmla="*/ 176355 h 257213"/>
              <a:gd name="connsiteX5" fmla="*/ 25441 w 8277071"/>
              <a:gd name="connsiteY5" fmla="*/ 257213 h 257213"/>
              <a:gd name="connsiteX6" fmla="*/ 0 w 8277071"/>
              <a:gd name="connsiteY6" fmla="*/ 257213 h 257213"/>
              <a:gd name="connsiteX7" fmla="*/ 29624 w 8277071"/>
              <a:gd name="connsiteY7" fmla="*/ 181325 h 257213"/>
              <a:gd name="connsiteX8" fmla="*/ 363403 w 8277071"/>
              <a:gd name="connsiteY8" fmla="*/ 0 h 257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277071" h="257213">
                <a:moveTo>
                  <a:pt x="363403" y="0"/>
                </a:moveTo>
                <a:lnTo>
                  <a:pt x="8277071" y="0"/>
                </a:lnTo>
                <a:lnTo>
                  <a:pt x="8277071" y="25380"/>
                </a:lnTo>
                <a:lnTo>
                  <a:pt x="363403" y="25380"/>
                </a:lnTo>
                <a:cubicBezTo>
                  <a:pt x="352934" y="25380"/>
                  <a:pt x="158297" y="28235"/>
                  <a:pt x="61632" y="176355"/>
                </a:cubicBezTo>
                <a:lnTo>
                  <a:pt x="25441" y="257213"/>
                </a:lnTo>
                <a:lnTo>
                  <a:pt x="0" y="257213"/>
                </a:lnTo>
                <a:lnTo>
                  <a:pt x="29624" y="181325"/>
                </a:lnTo>
                <a:cubicBezTo>
                  <a:pt x="130358" y="2915"/>
                  <a:pt x="360072" y="0"/>
                  <a:pt x="363403" y="0"/>
                </a:cubicBezTo>
                <a:close/>
              </a:path>
            </a:pathLst>
          </a:custGeom>
          <a:solidFill>
            <a:schemeClr val="bg1"/>
          </a:solidFill>
          <a:ln w="12690" cap="flat">
            <a:noFill/>
            <a:prstDash val="solid"/>
            <a:miter/>
          </a:ln>
        </p:spPr>
        <p:txBody>
          <a:bodyPr wrap="square" rtlCol="0" anchor="ctr">
            <a:noAutofit/>
          </a:bodyPr>
          <a:lstStyle/>
          <a:p>
            <a:endParaRPr lang="ru-RU" dirty="0"/>
          </a:p>
        </p:txBody>
      </p:sp>
      <p:sp>
        <p:nvSpPr>
          <p:cNvPr id="36" name="Freeform: Shape 35">
            <a:extLst>
              <a:ext uri="{FF2B5EF4-FFF2-40B4-BE49-F238E27FC236}">
                <a16:creationId xmlns:a16="http://schemas.microsoft.com/office/drawing/2014/main" id="{3DD2082D-81A7-4E2D-8136-9D48016E7FE9}"/>
              </a:ext>
            </a:extLst>
          </p:cNvPr>
          <p:cNvSpPr/>
          <p:nvPr/>
        </p:nvSpPr>
        <p:spPr>
          <a:xfrm>
            <a:off x="12186919" y="4665641"/>
            <a:ext cx="5081" cy="25380"/>
          </a:xfrm>
          <a:custGeom>
            <a:avLst/>
            <a:gdLst>
              <a:gd name="connsiteX0" fmla="*/ 0 w 5081"/>
              <a:gd name="connsiteY0" fmla="*/ 0 h 25380"/>
              <a:gd name="connsiteX1" fmla="*/ 5081 w 5081"/>
              <a:gd name="connsiteY1" fmla="*/ 0 h 25380"/>
              <a:gd name="connsiteX2" fmla="*/ 5081 w 5081"/>
              <a:gd name="connsiteY2" fmla="*/ 25380 h 25380"/>
              <a:gd name="connsiteX3" fmla="*/ 0 w 5081"/>
              <a:gd name="connsiteY3" fmla="*/ 25380 h 25380"/>
              <a:gd name="connsiteX4" fmla="*/ 0 w 5081"/>
              <a:gd name="connsiteY4" fmla="*/ 0 h 25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81" h="25380">
                <a:moveTo>
                  <a:pt x="0" y="0"/>
                </a:moveTo>
                <a:lnTo>
                  <a:pt x="5081" y="0"/>
                </a:lnTo>
                <a:lnTo>
                  <a:pt x="5081" y="25380"/>
                </a:lnTo>
                <a:lnTo>
                  <a:pt x="0" y="25380"/>
                </a:lnTo>
                <a:lnTo>
                  <a:pt x="0" y="0"/>
                </a:lnTo>
                <a:close/>
              </a:path>
            </a:pathLst>
          </a:custGeom>
          <a:solidFill>
            <a:schemeClr val="bg1"/>
          </a:solidFill>
          <a:ln w="12690" cap="flat">
            <a:noFill/>
            <a:prstDash val="solid"/>
            <a:miter/>
          </a:ln>
        </p:spPr>
        <p:txBody>
          <a:bodyPr wrap="square" rtlCol="0" anchor="ctr">
            <a:noAutofit/>
          </a:bodyPr>
          <a:lstStyle/>
          <a:p>
            <a:endParaRPr lang="ru-RU" dirty="0"/>
          </a:p>
        </p:txBody>
      </p:sp>
      <p:sp>
        <p:nvSpPr>
          <p:cNvPr id="30" name="Freeform: Shape 29">
            <a:extLst>
              <a:ext uri="{FF2B5EF4-FFF2-40B4-BE49-F238E27FC236}">
                <a16:creationId xmlns:a16="http://schemas.microsoft.com/office/drawing/2014/main" id="{ECF16C35-4A81-4062-808C-7697AF0FD6F5}"/>
              </a:ext>
            </a:extLst>
          </p:cNvPr>
          <p:cNvSpPr/>
          <p:nvPr/>
        </p:nvSpPr>
        <p:spPr>
          <a:xfrm>
            <a:off x="3905233" y="4922854"/>
            <a:ext cx="8286767" cy="513089"/>
          </a:xfrm>
          <a:custGeom>
            <a:avLst/>
            <a:gdLst>
              <a:gd name="connsiteX0" fmla="*/ 4615 w 8286767"/>
              <a:gd name="connsiteY0" fmla="*/ 0 h 513089"/>
              <a:gd name="connsiteX1" fmla="*/ 30056 w 8286767"/>
              <a:gd name="connsiteY1" fmla="*/ 0 h 513089"/>
              <a:gd name="connsiteX2" fmla="*/ 27385 w 8286767"/>
              <a:gd name="connsiteY2" fmla="*/ 5967 h 513089"/>
              <a:gd name="connsiteX3" fmla="*/ 12690 w 8286767"/>
              <a:gd name="connsiteY3" fmla="*/ 120958 h 513089"/>
              <a:gd name="connsiteX4" fmla="*/ 12690 w 8286767"/>
              <a:gd name="connsiteY4" fmla="*/ 134918 h 513089"/>
              <a:gd name="connsiteX5" fmla="*/ 368018 w 8286767"/>
              <a:gd name="connsiteY5" fmla="*/ 488977 h 513089"/>
              <a:gd name="connsiteX6" fmla="*/ 8286767 w 8286767"/>
              <a:gd name="connsiteY6" fmla="*/ 488977 h 513089"/>
              <a:gd name="connsiteX7" fmla="*/ 8286767 w 8286767"/>
              <a:gd name="connsiteY7" fmla="*/ 513089 h 513089"/>
              <a:gd name="connsiteX8" fmla="*/ 368018 w 8286767"/>
              <a:gd name="connsiteY8" fmla="*/ 513089 h 513089"/>
              <a:gd name="connsiteX9" fmla="*/ 0 w 8286767"/>
              <a:gd name="connsiteY9" fmla="*/ 225019 h 513089"/>
              <a:gd name="connsiteX10" fmla="*/ 0 w 8286767"/>
              <a:gd name="connsiteY10" fmla="*/ 11822 h 513089"/>
              <a:gd name="connsiteX11" fmla="*/ 4615 w 8286767"/>
              <a:gd name="connsiteY11" fmla="*/ 0 h 513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286767" h="513089">
                <a:moveTo>
                  <a:pt x="4615" y="0"/>
                </a:moveTo>
                <a:lnTo>
                  <a:pt x="30056" y="0"/>
                </a:lnTo>
                <a:lnTo>
                  <a:pt x="27385" y="5967"/>
                </a:lnTo>
                <a:cubicBezTo>
                  <a:pt x="18024" y="39383"/>
                  <a:pt x="12690" y="77494"/>
                  <a:pt x="12690" y="120958"/>
                </a:cubicBezTo>
                <a:lnTo>
                  <a:pt x="12690" y="134918"/>
                </a:lnTo>
                <a:cubicBezTo>
                  <a:pt x="12690" y="150146"/>
                  <a:pt x="17766" y="488977"/>
                  <a:pt x="368018" y="488977"/>
                </a:cubicBezTo>
                <a:lnTo>
                  <a:pt x="8286767" y="488977"/>
                </a:lnTo>
                <a:lnTo>
                  <a:pt x="8286767" y="513089"/>
                </a:lnTo>
                <a:lnTo>
                  <a:pt x="368018" y="513089"/>
                </a:lnTo>
                <a:cubicBezTo>
                  <a:pt x="110405" y="513089"/>
                  <a:pt x="26649" y="336694"/>
                  <a:pt x="0" y="225019"/>
                </a:cubicBezTo>
                <a:lnTo>
                  <a:pt x="0" y="11822"/>
                </a:lnTo>
                <a:lnTo>
                  <a:pt x="4615" y="0"/>
                </a:lnTo>
                <a:close/>
              </a:path>
            </a:pathLst>
          </a:custGeom>
          <a:solidFill>
            <a:schemeClr val="bg1"/>
          </a:solidFill>
          <a:ln w="12690" cap="flat">
            <a:noFill/>
            <a:prstDash val="solid"/>
            <a:miter/>
          </a:ln>
        </p:spPr>
        <p:txBody>
          <a:bodyPr wrap="square" rtlCol="0" anchor="ctr">
            <a:noAutofit/>
          </a:bodyPr>
          <a:lstStyle/>
          <a:p>
            <a:endParaRPr lang="ru-RU" dirty="0"/>
          </a:p>
        </p:txBody>
      </p:sp>
      <p:sp>
        <p:nvSpPr>
          <p:cNvPr id="7" name="Date Placeholder 6">
            <a:extLst>
              <a:ext uri="{FF2B5EF4-FFF2-40B4-BE49-F238E27FC236}">
                <a16:creationId xmlns:a16="http://schemas.microsoft.com/office/drawing/2014/main" id="{B7EF9C60-0FED-4965-A9BC-CE69886A38CA}"/>
              </a:ext>
            </a:extLst>
          </p:cNvPr>
          <p:cNvSpPr>
            <a:spLocks noGrp="1"/>
          </p:cNvSpPr>
          <p:nvPr>
            <p:ph type="dt" sz="half" idx="10"/>
          </p:nvPr>
        </p:nvSpPr>
        <p:spPr/>
        <p:txBody>
          <a:bodyPr/>
          <a:lstStyle/>
          <a:p>
            <a:r>
              <a:rPr lang="ru-RU"/>
              <a:t>MM.DD.20XX</a:t>
            </a:r>
            <a:endParaRPr lang="ru-RU" dirty="0"/>
          </a:p>
        </p:txBody>
      </p:sp>
      <p:sp>
        <p:nvSpPr>
          <p:cNvPr id="8" name="Footer Placeholder 7">
            <a:extLst>
              <a:ext uri="{FF2B5EF4-FFF2-40B4-BE49-F238E27FC236}">
                <a16:creationId xmlns:a16="http://schemas.microsoft.com/office/drawing/2014/main" id="{239F2410-4015-48DB-BB4D-B5944D8C16B7}"/>
              </a:ext>
            </a:extLst>
          </p:cNvPr>
          <p:cNvSpPr>
            <a:spLocks noGrp="1"/>
          </p:cNvSpPr>
          <p:nvPr>
            <p:ph type="ftr" sz="quarter" idx="11"/>
          </p:nvPr>
        </p:nvSpPr>
        <p:spPr/>
        <p:txBody>
          <a:bodyPr/>
          <a:lstStyle/>
          <a:p>
            <a:r>
              <a:rPr lang="en-US"/>
              <a:t>ADD A FOOTER</a:t>
            </a:r>
            <a:endParaRPr lang="ru-RU" dirty="0"/>
          </a:p>
        </p:txBody>
      </p:sp>
      <p:sp>
        <p:nvSpPr>
          <p:cNvPr id="11" name="Slide Number Placeholder 10">
            <a:extLst>
              <a:ext uri="{FF2B5EF4-FFF2-40B4-BE49-F238E27FC236}">
                <a16:creationId xmlns:a16="http://schemas.microsoft.com/office/drawing/2014/main" id="{C44F5F26-1B35-405A-AD75-5DFF48CF6BD6}"/>
              </a:ext>
            </a:extLst>
          </p:cNvPr>
          <p:cNvSpPr>
            <a:spLocks noGrp="1"/>
          </p:cNvSpPr>
          <p:nvPr>
            <p:ph type="sldNum" sz="quarter" idx="12"/>
          </p:nvPr>
        </p:nvSpPr>
        <p:spPr/>
        <p:txBody>
          <a:bodyPr/>
          <a:lstStyle/>
          <a:p>
            <a:fld id="{D495E168-DA5E-4888-8D8A-92B118324C14}" type="slidenum">
              <a:rPr lang="ru-RU" smtClean="0"/>
              <a:pPr/>
              <a:t>‹#›</a:t>
            </a:fld>
            <a:endParaRPr lang="ru-RU" dirty="0"/>
          </a:p>
        </p:txBody>
      </p:sp>
    </p:spTree>
    <p:extLst>
      <p:ext uri="{BB962C8B-B14F-4D97-AF65-F5344CB8AC3E}">
        <p14:creationId xmlns:p14="http://schemas.microsoft.com/office/powerpoint/2010/main" val="3493444834"/>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8" name="Oval 47">
            <a:extLst>
              <a:ext uri="{FF2B5EF4-FFF2-40B4-BE49-F238E27FC236}">
                <a16:creationId xmlns:a16="http://schemas.microsoft.com/office/drawing/2014/main" id="{2F290D8B-987A-4555-890C-F3CD026BF7BF}"/>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9" name="Graphic 12">
            <a:extLst>
              <a:ext uri="{FF2B5EF4-FFF2-40B4-BE49-F238E27FC236}">
                <a16:creationId xmlns:a16="http://schemas.microsoft.com/office/drawing/2014/main" id="{6139C5E6-5A04-4458-8EF9-628BFBA73A92}"/>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4" name="Date Placeholder 3">
            <a:extLst>
              <a:ext uri="{FF2B5EF4-FFF2-40B4-BE49-F238E27FC236}">
                <a16:creationId xmlns:a16="http://schemas.microsoft.com/office/drawing/2014/main" id="{DC2A0631-3130-4C36-8E5E-80464B1A62A7}"/>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79230F82-FE68-4450-98DF-5D29369AEE76}"/>
              </a:ext>
            </a:extLst>
          </p:cNvPr>
          <p:cNvSpPr>
            <a:spLocks noGrp="1"/>
          </p:cNvSpPr>
          <p:nvPr>
            <p:ph type="ftr" sz="quarter" idx="11"/>
          </p:nvPr>
        </p:nvSpPr>
        <p:spPr>
          <a:xfrm>
            <a:off x="812290" y="5797769"/>
            <a:ext cx="4114800"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E6603C1-6E1A-4E4B-9555-31D84B6BDAD9}"/>
              </a:ext>
            </a:extLst>
          </p:cNvPr>
          <p:cNvSpPr>
            <a:spLocks noGrp="1"/>
          </p:cNvSpPr>
          <p:nvPr>
            <p:ph type="sldNum" sz="quarter" idx="12"/>
          </p:nvPr>
        </p:nvSpPr>
        <p:spPr/>
        <p:txBody>
          <a:bodyPr/>
          <a:lstStyle/>
          <a:p>
            <a:fld id="{D495E168-DA5E-4888-8D8A-92B118324C14}" type="slidenum">
              <a:rPr lang="ru-RU" smtClean="0"/>
              <a:t>‹#›</a:t>
            </a:fld>
            <a:endParaRPr lang="ru-RU" dirty="0"/>
          </a:p>
        </p:txBody>
      </p:sp>
      <p:grpSp>
        <p:nvGrpSpPr>
          <p:cNvPr id="41" name="Graphic 39">
            <a:extLst>
              <a:ext uri="{FF2B5EF4-FFF2-40B4-BE49-F238E27FC236}">
                <a16:creationId xmlns:a16="http://schemas.microsoft.com/office/drawing/2014/main" id="{1D75FFD8-3F66-48B3-BB01-D4B8A9496851}"/>
              </a:ext>
            </a:extLst>
          </p:cNvPr>
          <p:cNvGrpSpPr/>
          <p:nvPr userDrawn="1"/>
        </p:nvGrpSpPr>
        <p:grpSpPr>
          <a:xfrm>
            <a:off x="10008352" y="0"/>
            <a:ext cx="2188800" cy="1933794"/>
            <a:chOff x="10003200" y="0"/>
            <a:chExt cx="2188800" cy="1933794"/>
          </a:xfrm>
        </p:grpSpPr>
        <p:sp>
          <p:nvSpPr>
            <p:cNvPr id="42" name="Freeform: Shape 41">
              <a:extLst>
                <a:ext uri="{FF2B5EF4-FFF2-40B4-BE49-F238E27FC236}">
                  <a16:creationId xmlns:a16="http://schemas.microsoft.com/office/drawing/2014/main" id="{9BA0EC60-510D-41EF-AFE6-E4E6BD83F8C9}"/>
                </a:ext>
              </a:extLst>
            </p:cNvPr>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endParaRPr lang="ru-RU" dirty="0"/>
            </a:p>
          </p:txBody>
        </p:sp>
        <p:sp>
          <p:nvSpPr>
            <p:cNvPr id="43" name="Freeform: Shape 42">
              <a:extLst>
                <a:ext uri="{FF2B5EF4-FFF2-40B4-BE49-F238E27FC236}">
                  <a16:creationId xmlns:a16="http://schemas.microsoft.com/office/drawing/2014/main" id="{0162C508-E081-418C-A19D-15A59388C43A}"/>
                </a:ext>
              </a:extLst>
            </p:cNvPr>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endParaRPr lang="ru-RU" dirty="0"/>
            </a:p>
          </p:txBody>
        </p:sp>
        <p:sp>
          <p:nvSpPr>
            <p:cNvPr id="44" name="Freeform: Shape 43">
              <a:extLst>
                <a:ext uri="{FF2B5EF4-FFF2-40B4-BE49-F238E27FC236}">
                  <a16:creationId xmlns:a16="http://schemas.microsoft.com/office/drawing/2014/main" id="{2A710D7D-FC65-4BF6-BDA4-E59B01AD6FBC}"/>
                </a:ext>
              </a:extLst>
            </p:cNvPr>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endParaRPr lang="ru-RU" dirty="0"/>
            </a:p>
          </p:txBody>
        </p:sp>
        <p:sp>
          <p:nvSpPr>
            <p:cNvPr id="45" name="Freeform: Shape 44">
              <a:extLst>
                <a:ext uri="{FF2B5EF4-FFF2-40B4-BE49-F238E27FC236}">
                  <a16:creationId xmlns:a16="http://schemas.microsoft.com/office/drawing/2014/main" id="{18811B6B-BBB0-4D69-AEF8-AD0A7F9A4B57}"/>
                </a:ext>
              </a:extLst>
            </p:cNvPr>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endParaRPr lang="ru-RU" dirty="0"/>
            </a:p>
          </p:txBody>
        </p:sp>
        <p:sp>
          <p:nvSpPr>
            <p:cNvPr id="46" name="Freeform: Shape 45">
              <a:extLst>
                <a:ext uri="{FF2B5EF4-FFF2-40B4-BE49-F238E27FC236}">
                  <a16:creationId xmlns:a16="http://schemas.microsoft.com/office/drawing/2014/main" id="{3DB7F04C-0D31-4172-9D02-F8C8B2043EB9}"/>
                </a:ext>
              </a:extLst>
            </p:cNvPr>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endParaRPr lang="ru-RU" dirty="0"/>
            </a:p>
          </p:txBody>
        </p:sp>
        <p:sp>
          <p:nvSpPr>
            <p:cNvPr id="47" name="Freeform: Shape 46">
              <a:extLst>
                <a:ext uri="{FF2B5EF4-FFF2-40B4-BE49-F238E27FC236}">
                  <a16:creationId xmlns:a16="http://schemas.microsoft.com/office/drawing/2014/main" id="{1FB04931-77A8-4259-95CA-DA7DEDB2DEFD}"/>
                </a:ext>
              </a:extLst>
            </p:cNvPr>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endParaRPr lang="ru-RU" dirty="0"/>
            </a:p>
          </p:txBody>
        </p:sp>
      </p:grpSp>
      <p:sp>
        <p:nvSpPr>
          <p:cNvPr id="18" name="Content Placeholder 2">
            <a:extLst>
              <a:ext uri="{FF2B5EF4-FFF2-40B4-BE49-F238E27FC236}">
                <a16:creationId xmlns:a16="http://schemas.microsoft.com/office/drawing/2014/main" id="{D7B996D2-06BA-413A-BDEE-428A188D3ADF}"/>
              </a:ext>
            </a:extLst>
          </p:cNvPr>
          <p:cNvSpPr>
            <a:spLocks noGrp="1"/>
          </p:cNvSpPr>
          <p:nvPr>
            <p:ph idx="1"/>
          </p:nvPr>
        </p:nvSpPr>
        <p:spPr>
          <a:xfrm>
            <a:off x="838200" y="1825625"/>
            <a:ext cx="10515600" cy="4351338"/>
          </a:xfrm>
        </p:spPr>
        <p:txBody>
          <a:bodyPr>
            <a:normAutofit/>
          </a:bodyPr>
          <a:lstStyle>
            <a:lvl1pPr>
              <a:defRPr sz="1600">
                <a:solidFill>
                  <a:schemeClr val="tx1"/>
                </a:solidFill>
              </a:defRPr>
            </a:lvl1pPr>
            <a:lvl2pPr>
              <a:defRPr sz="1400">
                <a:solidFill>
                  <a:schemeClr val="tx1"/>
                </a:solidFill>
              </a:defRPr>
            </a:lvl2pPr>
            <a:lvl3pPr>
              <a:defRPr sz="1200">
                <a:solidFill>
                  <a:schemeClr val="tx1"/>
                </a:solidFill>
              </a:defRPr>
            </a:lvl3pPr>
            <a:lvl4pPr>
              <a:defRPr sz="1100">
                <a:solidFill>
                  <a:schemeClr val="tx1"/>
                </a:solidFill>
              </a:defRPr>
            </a:lvl4pPr>
            <a:lvl5pPr>
              <a:defRPr sz="11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itle 6">
            <a:extLst>
              <a:ext uri="{FF2B5EF4-FFF2-40B4-BE49-F238E27FC236}">
                <a16:creationId xmlns:a16="http://schemas.microsoft.com/office/drawing/2014/main" id="{5E5109FC-8CB6-4120-99CF-163DDAB90612}"/>
              </a:ext>
            </a:extLst>
          </p:cNvPr>
          <p:cNvSpPr>
            <a:spLocks noGrp="1"/>
          </p:cNvSpPr>
          <p:nvPr>
            <p:ph type="title"/>
          </p:nvPr>
        </p:nvSpPr>
        <p:spPr>
          <a:xfrm>
            <a:off x="838200" y="365126"/>
            <a:ext cx="9050518" cy="945498"/>
          </a:xfrm>
        </p:spPr>
        <p:txBody>
          <a:bodyPr/>
          <a:lstStyle/>
          <a:p>
            <a:r>
              <a:rPr lang="en-US"/>
              <a:t>Click to edit Master title style</a:t>
            </a:r>
          </a:p>
        </p:txBody>
      </p:sp>
      <p:sp>
        <p:nvSpPr>
          <p:cNvPr id="20" name="Graphic 19">
            <a:extLst>
              <a:ext uri="{FF2B5EF4-FFF2-40B4-BE49-F238E27FC236}">
                <a16:creationId xmlns:a16="http://schemas.microsoft.com/office/drawing/2014/main" id="{9462DA56-F882-470A-8F8C-A55B25FD8A7A}"/>
              </a:ext>
            </a:extLst>
          </p:cNvPr>
          <p:cNvSpPr/>
          <p:nvPr userDrawn="1"/>
        </p:nvSpPr>
        <p:spPr>
          <a:xfrm>
            <a:off x="838200" y="1492524"/>
            <a:ext cx="6153912" cy="151200"/>
          </a:xfrm>
          <a:custGeom>
            <a:avLst/>
            <a:gdLst>
              <a:gd name="connsiteX0" fmla="*/ 4568666 w 4629150"/>
              <a:gd name="connsiteY0" fmla="*/ 118586 h 123825"/>
              <a:gd name="connsiteX1" fmla="*/ 62389 w 4629150"/>
              <a:gd name="connsiteY1" fmla="*/ 118586 h 123825"/>
              <a:gd name="connsiteX2" fmla="*/ 7144 w 4629150"/>
              <a:gd name="connsiteY2" fmla="*/ 62389 h 123825"/>
              <a:gd name="connsiteX3" fmla="*/ 7144 w 4629150"/>
              <a:gd name="connsiteY3" fmla="*/ 62389 h 123825"/>
              <a:gd name="connsiteX4" fmla="*/ 62389 w 4629150"/>
              <a:gd name="connsiteY4" fmla="*/ 7144 h 123825"/>
              <a:gd name="connsiteX5" fmla="*/ 4568666 w 4629150"/>
              <a:gd name="connsiteY5" fmla="*/ 7144 h 123825"/>
              <a:gd name="connsiteX6" fmla="*/ 4623912 w 4629150"/>
              <a:gd name="connsiteY6" fmla="*/ 62389 h 123825"/>
              <a:gd name="connsiteX7" fmla="*/ 4623912 w 4629150"/>
              <a:gd name="connsiteY7" fmla="*/ 62389 h 123825"/>
              <a:gd name="connsiteX8" fmla="*/ 4568666 w 4629150"/>
              <a:gd name="connsiteY8" fmla="*/ 118586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29150" h="123825">
                <a:moveTo>
                  <a:pt x="4568666" y="118586"/>
                </a:moveTo>
                <a:lnTo>
                  <a:pt x="62389" y="118586"/>
                </a:lnTo>
                <a:cubicBezTo>
                  <a:pt x="31909" y="118586"/>
                  <a:pt x="7144" y="92869"/>
                  <a:pt x="7144" y="62389"/>
                </a:cubicBezTo>
                <a:lnTo>
                  <a:pt x="7144" y="62389"/>
                </a:lnTo>
                <a:cubicBezTo>
                  <a:pt x="7144" y="31909"/>
                  <a:pt x="31909" y="7144"/>
                  <a:pt x="62389" y="7144"/>
                </a:cubicBezTo>
                <a:lnTo>
                  <a:pt x="4568666" y="7144"/>
                </a:lnTo>
                <a:cubicBezTo>
                  <a:pt x="4599147" y="7144"/>
                  <a:pt x="4623912" y="31909"/>
                  <a:pt x="4623912" y="62389"/>
                </a:cubicBezTo>
                <a:lnTo>
                  <a:pt x="4623912" y="62389"/>
                </a:lnTo>
                <a:cubicBezTo>
                  <a:pt x="4623912" y="92869"/>
                  <a:pt x="4599147" y="118586"/>
                  <a:pt x="4568666" y="118586"/>
                </a:cubicBezTo>
                <a:close/>
              </a:path>
            </a:pathLst>
          </a:custGeom>
          <a:gradFill>
            <a:gsLst>
              <a:gs pos="0">
                <a:schemeClr val="accent1"/>
              </a:gs>
              <a:gs pos="100000">
                <a:schemeClr val="accent3"/>
              </a:gs>
            </a:gsLst>
            <a:lin ang="0" scaled="1"/>
          </a:gra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18580124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48" name="Oval 47">
            <a:extLst>
              <a:ext uri="{FF2B5EF4-FFF2-40B4-BE49-F238E27FC236}">
                <a16:creationId xmlns:a16="http://schemas.microsoft.com/office/drawing/2014/main" id="{2F290D8B-987A-4555-890C-F3CD026BF7BF}"/>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9" name="Graphic 12">
            <a:extLst>
              <a:ext uri="{FF2B5EF4-FFF2-40B4-BE49-F238E27FC236}">
                <a16:creationId xmlns:a16="http://schemas.microsoft.com/office/drawing/2014/main" id="{6139C5E6-5A04-4458-8EF9-628BFBA73A92}"/>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4" name="Date Placeholder 3">
            <a:extLst>
              <a:ext uri="{FF2B5EF4-FFF2-40B4-BE49-F238E27FC236}">
                <a16:creationId xmlns:a16="http://schemas.microsoft.com/office/drawing/2014/main" id="{DC2A0631-3130-4C36-8E5E-80464B1A62A7}"/>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79230F82-FE68-4450-98DF-5D29369AEE76}"/>
              </a:ext>
            </a:extLst>
          </p:cNvPr>
          <p:cNvSpPr>
            <a:spLocks noGrp="1"/>
          </p:cNvSpPr>
          <p:nvPr>
            <p:ph type="ftr" sz="quarter" idx="11"/>
          </p:nvPr>
        </p:nvSpPr>
        <p:spPr>
          <a:xfrm>
            <a:off x="812290" y="5797769"/>
            <a:ext cx="4114800"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E6603C1-6E1A-4E4B-9555-31D84B6BDAD9}"/>
              </a:ext>
            </a:extLst>
          </p:cNvPr>
          <p:cNvSpPr>
            <a:spLocks noGrp="1"/>
          </p:cNvSpPr>
          <p:nvPr>
            <p:ph type="sldNum" sz="quarter" idx="12"/>
          </p:nvPr>
        </p:nvSpPr>
        <p:spPr/>
        <p:txBody>
          <a:bodyPr/>
          <a:lstStyle/>
          <a:p>
            <a:fld id="{D495E168-DA5E-4888-8D8A-92B118324C14}" type="slidenum">
              <a:rPr lang="ru-RU" smtClean="0"/>
              <a:t>‹#›</a:t>
            </a:fld>
            <a:endParaRPr lang="ru-RU" dirty="0"/>
          </a:p>
        </p:txBody>
      </p:sp>
      <p:grpSp>
        <p:nvGrpSpPr>
          <p:cNvPr id="41" name="Graphic 39">
            <a:extLst>
              <a:ext uri="{FF2B5EF4-FFF2-40B4-BE49-F238E27FC236}">
                <a16:creationId xmlns:a16="http://schemas.microsoft.com/office/drawing/2014/main" id="{1D75FFD8-3F66-48B3-BB01-D4B8A9496851}"/>
              </a:ext>
            </a:extLst>
          </p:cNvPr>
          <p:cNvGrpSpPr/>
          <p:nvPr userDrawn="1"/>
        </p:nvGrpSpPr>
        <p:grpSpPr>
          <a:xfrm>
            <a:off x="10008352" y="0"/>
            <a:ext cx="2188800" cy="1933794"/>
            <a:chOff x="10003200" y="0"/>
            <a:chExt cx="2188800" cy="1933794"/>
          </a:xfrm>
        </p:grpSpPr>
        <p:sp>
          <p:nvSpPr>
            <p:cNvPr id="42" name="Freeform: Shape 41">
              <a:extLst>
                <a:ext uri="{FF2B5EF4-FFF2-40B4-BE49-F238E27FC236}">
                  <a16:creationId xmlns:a16="http://schemas.microsoft.com/office/drawing/2014/main" id="{9BA0EC60-510D-41EF-AFE6-E4E6BD83F8C9}"/>
                </a:ext>
              </a:extLst>
            </p:cNvPr>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endParaRPr lang="ru-RU" dirty="0"/>
            </a:p>
          </p:txBody>
        </p:sp>
        <p:sp>
          <p:nvSpPr>
            <p:cNvPr id="43" name="Freeform: Shape 42">
              <a:extLst>
                <a:ext uri="{FF2B5EF4-FFF2-40B4-BE49-F238E27FC236}">
                  <a16:creationId xmlns:a16="http://schemas.microsoft.com/office/drawing/2014/main" id="{0162C508-E081-418C-A19D-15A59388C43A}"/>
                </a:ext>
              </a:extLst>
            </p:cNvPr>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endParaRPr lang="ru-RU" dirty="0"/>
            </a:p>
          </p:txBody>
        </p:sp>
        <p:sp>
          <p:nvSpPr>
            <p:cNvPr id="44" name="Freeform: Shape 43">
              <a:extLst>
                <a:ext uri="{FF2B5EF4-FFF2-40B4-BE49-F238E27FC236}">
                  <a16:creationId xmlns:a16="http://schemas.microsoft.com/office/drawing/2014/main" id="{2A710D7D-FC65-4BF6-BDA4-E59B01AD6FBC}"/>
                </a:ext>
              </a:extLst>
            </p:cNvPr>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endParaRPr lang="ru-RU" dirty="0"/>
            </a:p>
          </p:txBody>
        </p:sp>
        <p:sp>
          <p:nvSpPr>
            <p:cNvPr id="45" name="Freeform: Shape 44">
              <a:extLst>
                <a:ext uri="{FF2B5EF4-FFF2-40B4-BE49-F238E27FC236}">
                  <a16:creationId xmlns:a16="http://schemas.microsoft.com/office/drawing/2014/main" id="{18811B6B-BBB0-4D69-AEF8-AD0A7F9A4B57}"/>
                </a:ext>
              </a:extLst>
            </p:cNvPr>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endParaRPr lang="ru-RU" dirty="0"/>
            </a:p>
          </p:txBody>
        </p:sp>
        <p:sp>
          <p:nvSpPr>
            <p:cNvPr id="46" name="Freeform: Shape 45">
              <a:extLst>
                <a:ext uri="{FF2B5EF4-FFF2-40B4-BE49-F238E27FC236}">
                  <a16:creationId xmlns:a16="http://schemas.microsoft.com/office/drawing/2014/main" id="{3DB7F04C-0D31-4172-9D02-F8C8B2043EB9}"/>
                </a:ext>
              </a:extLst>
            </p:cNvPr>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endParaRPr lang="ru-RU" dirty="0"/>
            </a:p>
          </p:txBody>
        </p:sp>
        <p:sp>
          <p:nvSpPr>
            <p:cNvPr id="47" name="Freeform: Shape 46">
              <a:extLst>
                <a:ext uri="{FF2B5EF4-FFF2-40B4-BE49-F238E27FC236}">
                  <a16:creationId xmlns:a16="http://schemas.microsoft.com/office/drawing/2014/main" id="{1FB04931-77A8-4259-95CA-DA7DEDB2DEFD}"/>
                </a:ext>
              </a:extLst>
            </p:cNvPr>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endParaRPr lang="ru-RU" dirty="0"/>
            </a:p>
          </p:txBody>
        </p:sp>
      </p:grpSp>
      <p:sp>
        <p:nvSpPr>
          <p:cNvPr id="7" name="Title 6">
            <a:extLst>
              <a:ext uri="{FF2B5EF4-FFF2-40B4-BE49-F238E27FC236}">
                <a16:creationId xmlns:a16="http://schemas.microsoft.com/office/drawing/2014/main" id="{5E5109FC-8CB6-4120-99CF-163DDAB90612}"/>
              </a:ext>
            </a:extLst>
          </p:cNvPr>
          <p:cNvSpPr>
            <a:spLocks noGrp="1"/>
          </p:cNvSpPr>
          <p:nvPr>
            <p:ph type="title"/>
          </p:nvPr>
        </p:nvSpPr>
        <p:spPr>
          <a:xfrm>
            <a:off x="838200" y="365126"/>
            <a:ext cx="9050518" cy="945498"/>
          </a:xfrm>
        </p:spPr>
        <p:txBody>
          <a:bodyPr/>
          <a:lstStyle/>
          <a:p>
            <a:r>
              <a:rPr lang="en-US"/>
              <a:t>Click to edit Master title style</a:t>
            </a:r>
          </a:p>
        </p:txBody>
      </p:sp>
      <p:sp>
        <p:nvSpPr>
          <p:cNvPr id="20" name="Graphic 19">
            <a:extLst>
              <a:ext uri="{FF2B5EF4-FFF2-40B4-BE49-F238E27FC236}">
                <a16:creationId xmlns:a16="http://schemas.microsoft.com/office/drawing/2014/main" id="{9462DA56-F882-470A-8F8C-A55B25FD8A7A}"/>
              </a:ext>
            </a:extLst>
          </p:cNvPr>
          <p:cNvSpPr/>
          <p:nvPr userDrawn="1"/>
        </p:nvSpPr>
        <p:spPr>
          <a:xfrm>
            <a:off x="838200" y="1492524"/>
            <a:ext cx="6153912" cy="151200"/>
          </a:xfrm>
          <a:custGeom>
            <a:avLst/>
            <a:gdLst>
              <a:gd name="connsiteX0" fmla="*/ 4568666 w 4629150"/>
              <a:gd name="connsiteY0" fmla="*/ 118586 h 123825"/>
              <a:gd name="connsiteX1" fmla="*/ 62389 w 4629150"/>
              <a:gd name="connsiteY1" fmla="*/ 118586 h 123825"/>
              <a:gd name="connsiteX2" fmla="*/ 7144 w 4629150"/>
              <a:gd name="connsiteY2" fmla="*/ 62389 h 123825"/>
              <a:gd name="connsiteX3" fmla="*/ 7144 w 4629150"/>
              <a:gd name="connsiteY3" fmla="*/ 62389 h 123825"/>
              <a:gd name="connsiteX4" fmla="*/ 62389 w 4629150"/>
              <a:gd name="connsiteY4" fmla="*/ 7144 h 123825"/>
              <a:gd name="connsiteX5" fmla="*/ 4568666 w 4629150"/>
              <a:gd name="connsiteY5" fmla="*/ 7144 h 123825"/>
              <a:gd name="connsiteX6" fmla="*/ 4623912 w 4629150"/>
              <a:gd name="connsiteY6" fmla="*/ 62389 h 123825"/>
              <a:gd name="connsiteX7" fmla="*/ 4623912 w 4629150"/>
              <a:gd name="connsiteY7" fmla="*/ 62389 h 123825"/>
              <a:gd name="connsiteX8" fmla="*/ 4568666 w 4629150"/>
              <a:gd name="connsiteY8" fmla="*/ 118586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29150" h="123825">
                <a:moveTo>
                  <a:pt x="4568666" y="118586"/>
                </a:moveTo>
                <a:lnTo>
                  <a:pt x="62389" y="118586"/>
                </a:lnTo>
                <a:cubicBezTo>
                  <a:pt x="31909" y="118586"/>
                  <a:pt x="7144" y="92869"/>
                  <a:pt x="7144" y="62389"/>
                </a:cubicBezTo>
                <a:lnTo>
                  <a:pt x="7144" y="62389"/>
                </a:lnTo>
                <a:cubicBezTo>
                  <a:pt x="7144" y="31909"/>
                  <a:pt x="31909" y="7144"/>
                  <a:pt x="62389" y="7144"/>
                </a:cubicBezTo>
                <a:lnTo>
                  <a:pt x="4568666" y="7144"/>
                </a:lnTo>
                <a:cubicBezTo>
                  <a:pt x="4599147" y="7144"/>
                  <a:pt x="4623912" y="31909"/>
                  <a:pt x="4623912" y="62389"/>
                </a:cubicBezTo>
                <a:lnTo>
                  <a:pt x="4623912" y="62389"/>
                </a:lnTo>
                <a:cubicBezTo>
                  <a:pt x="4623912" y="92869"/>
                  <a:pt x="4599147" y="118586"/>
                  <a:pt x="4568666" y="118586"/>
                </a:cubicBezTo>
                <a:close/>
              </a:path>
            </a:pathLst>
          </a:custGeom>
          <a:gradFill>
            <a:gsLst>
              <a:gs pos="0">
                <a:schemeClr val="accent1"/>
              </a:gs>
              <a:gs pos="100000">
                <a:schemeClr val="accent3"/>
              </a:gs>
            </a:gsLst>
            <a:lin ang="0" scaled="1"/>
          </a:gradFill>
          <a:ln w="9525" cap="flat">
            <a:noFill/>
            <a:prstDash val="solid"/>
            <a:miter/>
          </a:ln>
        </p:spPr>
        <p:txBody>
          <a:bodyPr rtlCol="0" anchor="ctr"/>
          <a:lstStyle/>
          <a:p>
            <a:endParaRPr lang="ru-RU" dirty="0"/>
          </a:p>
        </p:txBody>
      </p:sp>
      <p:sp>
        <p:nvSpPr>
          <p:cNvPr id="17" name="Text Placeholder 2">
            <a:extLst>
              <a:ext uri="{FF2B5EF4-FFF2-40B4-BE49-F238E27FC236}">
                <a16:creationId xmlns:a16="http://schemas.microsoft.com/office/drawing/2014/main" id="{24B91177-A100-491C-B5EF-BC77E2E33F72}"/>
              </a:ext>
            </a:extLst>
          </p:cNvPr>
          <p:cNvSpPr>
            <a:spLocks noGrp="1"/>
          </p:cNvSpPr>
          <p:nvPr>
            <p:ph type="body" idx="1"/>
          </p:nvPr>
        </p:nvSpPr>
        <p:spPr>
          <a:xfrm>
            <a:off x="839788" y="1825624"/>
            <a:ext cx="5157787" cy="421084"/>
          </a:xfrm>
        </p:spPr>
        <p:txBody>
          <a:bodyPr anchor="b">
            <a:norm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Content Placeholder 3">
            <a:extLst>
              <a:ext uri="{FF2B5EF4-FFF2-40B4-BE49-F238E27FC236}">
                <a16:creationId xmlns:a16="http://schemas.microsoft.com/office/drawing/2014/main" id="{B6758D2F-C9AC-4514-B48E-2863E8DDE0CF}"/>
              </a:ext>
            </a:extLst>
          </p:cNvPr>
          <p:cNvSpPr>
            <a:spLocks noGrp="1"/>
          </p:cNvSpPr>
          <p:nvPr>
            <p:ph sz="half" idx="2"/>
          </p:nvPr>
        </p:nvSpPr>
        <p:spPr>
          <a:xfrm>
            <a:off x="839788" y="2323458"/>
            <a:ext cx="5157787" cy="3387547"/>
          </a:xfrm>
        </p:spPr>
        <p:txBody>
          <a:bodyPr>
            <a:normAutofit/>
          </a:bodyPr>
          <a:lstStyle>
            <a:lvl1pPr>
              <a:defRPr sz="1600">
                <a:solidFill>
                  <a:schemeClr val="tx1"/>
                </a:solidFill>
              </a:defRPr>
            </a:lvl1pPr>
            <a:lvl2pPr>
              <a:defRPr sz="1400">
                <a:solidFill>
                  <a:schemeClr val="tx1"/>
                </a:solidFill>
              </a:defRPr>
            </a:lvl2pPr>
            <a:lvl3pPr>
              <a:defRPr sz="1200">
                <a:solidFill>
                  <a:schemeClr val="tx1"/>
                </a:solidFill>
              </a:defRPr>
            </a:lvl3pPr>
            <a:lvl4pPr>
              <a:defRPr sz="1100">
                <a:solidFill>
                  <a:schemeClr val="tx1"/>
                </a:solidFill>
              </a:defRPr>
            </a:lvl4pPr>
            <a:lvl5pPr>
              <a:defRPr sz="11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4">
            <a:extLst>
              <a:ext uri="{FF2B5EF4-FFF2-40B4-BE49-F238E27FC236}">
                <a16:creationId xmlns:a16="http://schemas.microsoft.com/office/drawing/2014/main" id="{633C3A9F-17E4-45DF-8DB7-7A55846AAA8F}"/>
              </a:ext>
            </a:extLst>
          </p:cNvPr>
          <p:cNvSpPr>
            <a:spLocks noGrp="1"/>
          </p:cNvSpPr>
          <p:nvPr>
            <p:ph type="body" sz="quarter" idx="3"/>
          </p:nvPr>
        </p:nvSpPr>
        <p:spPr>
          <a:xfrm>
            <a:off x="6172200" y="1828800"/>
            <a:ext cx="5183188" cy="417908"/>
          </a:xfrm>
        </p:spPr>
        <p:txBody>
          <a:bodyPr anchor="b">
            <a:norm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2" name="Content Placeholder 5">
            <a:extLst>
              <a:ext uri="{FF2B5EF4-FFF2-40B4-BE49-F238E27FC236}">
                <a16:creationId xmlns:a16="http://schemas.microsoft.com/office/drawing/2014/main" id="{C19AB308-7C32-46C9-B8DB-AA96B7ED0D62}"/>
              </a:ext>
            </a:extLst>
          </p:cNvPr>
          <p:cNvSpPr>
            <a:spLocks noGrp="1"/>
          </p:cNvSpPr>
          <p:nvPr>
            <p:ph sz="quarter" idx="4"/>
          </p:nvPr>
        </p:nvSpPr>
        <p:spPr>
          <a:xfrm>
            <a:off x="6172200" y="2323458"/>
            <a:ext cx="5183188" cy="3387547"/>
          </a:xfrm>
        </p:spPr>
        <p:txBody>
          <a:bodyPr>
            <a:normAutofit/>
          </a:bodyPr>
          <a:lstStyle>
            <a:lvl1pPr>
              <a:defRPr sz="1600">
                <a:solidFill>
                  <a:schemeClr val="tx1"/>
                </a:solidFill>
              </a:defRPr>
            </a:lvl1pPr>
            <a:lvl2pPr>
              <a:defRPr sz="1400">
                <a:solidFill>
                  <a:schemeClr val="tx1"/>
                </a:solidFill>
              </a:defRPr>
            </a:lvl2pPr>
            <a:lvl3pPr>
              <a:defRPr sz="1200">
                <a:solidFill>
                  <a:schemeClr val="tx1"/>
                </a:solidFill>
              </a:defRPr>
            </a:lvl3pPr>
            <a:lvl4pPr>
              <a:defRPr sz="1100">
                <a:solidFill>
                  <a:schemeClr val="tx1"/>
                </a:solidFill>
              </a:defRPr>
            </a:lvl4pPr>
            <a:lvl5pPr>
              <a:defRPr sz="11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133846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48" name="Oval 47">
            <a:extLst>
              <a:ext uri="{FF2B5EF4-FFF2-40B4-BE49-F238E27FC236}">
                <a16:creationId xmlns:a16="http://schemas.microsoft.com/office/drawing/2014/main" id="{2F290D8B-987A-4555-890C-F3CD026BF7BF}"/>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9" name="Graphic 12">
            <a:extLst>
              <a:ext uri="{FF2B5EF4-FFF2-40B4-BE49-F238E27FC236}">
                <a16:creationId xmlns:a16="http://schemas.microsoft.com/office/drawing/2014/main" id="{6139C5E6-5A04-4458-8EF9-628BFBA73A92}"/>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4" name="Date Placeholder 3">
            <a:extLst>
              <a:ext uri="{FF2B5EF4-FFF2-40B4-BE49-F238E27FC236}">
                <a16:creationId xmlns:a16="http://schemas.microsoft.com/office/drawing/2014/main" id="{DC2A0631-3130-4C36-8E5E-80464B1A62A7}"/>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79230F82-FE68-4450-98DF-5D29369AEE76}"/>
              </a:ext>
            </a:extLst>
          </p:cNvPr>
          <p:cNvSpPr>
            <a:spLocks noGrp="1"/>
          </p:cNvSpPr>
          <p:nvPr>
            <p:ph type="ftr" sz="quarter" idx="11"/>
          </p:nvPr>
        </p:nvSpPr>
        <p:spPr>
          <a:xfrm>
            <a:off x="812290" y="5797769"/>
            <a:ext cx="4114800"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E6603C1-6E1A-4E4B-9555-31D84B6BDAD9}"/>
              </a:ext>
            </a:extLst>
          </p:cNvPr>
          <p:cNvSpPr>
            <a:spLocks noGrp="1"/>
          </p:cNvSpPr>
          <p:nvPr>
            <p:ph type="sldNum" sz="quarter" idx="12"/>
          </p:nvPr>
        </p:nvSpPr>
        <p:spPr/>
        <p:txBody>
          <a:bodyPr/>
          <a:lstStyle/>
          <a:p>
            <a:fld id="{D495E168-DA5E-4888-8D8A-92B118324C14}" type="slidenum">
              <a:rPr lang="ru-RU" smtClean="0"/>
              <a:t>‹#›</a:t>
            </a:fld>
            <a:endParaRPr lang="ru-RU" dirty="0"/>
          </a:p>
        </p:txBody>
      </p:sp>
      <p:grpSp>
        <p:nvGrpSpPr>
          <p:cNvPr id="41" name="Graphic 39">
            <a:extLst>
              <a:ext uri="{FF2B5EF4-FFF2-40B4-BE49-F238E27FC236}">
                <a16:creationId xmlns:a16="http://schemas.microsoft.com/office/drawing/2014/main" id="{1D75FFD8-3F66-48B3-BB01-D4B8A9496851}"/>
              </a:ext>
            </a:extLst>
          </p:cNvPr>
          <p:cNvGrpSpPr/>
          <p:nvPr userDrawn="1"/>
        </p:nvGrpSpPr>
        <p:grpSpPr>
          <a:xfrm>
            <a:off x="10008352" y="0"/>
            <a:ext cx="2188800" cy="1933794"/>
            <a:chOff x="10003200" y="0"/>
            <a:chExt cx="2188800" cy="1933794"/>
          </a:xfrm>
        </p:grpSpPr>
        <p:sp>
          <p:nvSpPr>
            <p:cNvPr id="42" name="Freeform: Shape 41">
              <a:extLst>
                <a:ext uri="{FF2B5EF4-FFF2-40B4-BE49-F238E27FC236}">
                  <a16:creationId xmlns:a16="http://schemas.microsoft.com/office/drawing/2014/main" id="{9BA0EC60-510D-41EF-AFE6-E4E6BD83F8C9}"/>
                </a:ext>
              </a:extLst>
            </p:cNvPr>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endParaRPr lang="ru-RU" dirty="0"/>
            </a:p>
          </p:txBody>
        </p:sp>
        <p:sp>
          <p:nvSpPr>
            <p:cNvPr id="43" name="Freeform: Shape 42">
              <a:extLst>
                <a:ext uri="{FF2B5EF4-FFF2-40B4-BE49-F238E27FC236}">
                  <a16:creationId xmlns:a16="http://schemas.microsoft.com/office/drawing/2014/main" id="{0162C508-E081-418C-A19D-15A59388C43A}"/>
                </a:ext>
              </a:extLst>
            </p:cNvPr>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endParaRPr lang="ru-RU" dirty="0"/>
            </a:p>
          </p:txBody>
        </p:sp>
        <p:sp>
          <p:nvSpPr>
            <p:cNvPr id="44" name="Freeform: Shape 43">
              <a:extLst>
                <a:ext uri="{FF2B5EF4-FFF2-40B4-BE49-F238E27FC236}">
                  <a16:creationId xmlns:a16="http://schemas.microsoft.com/office/drawing/2014/main" id="{2A710D7D-FC65-4BF6-BDA4-E59B01AD6FBC}"/>
                </a:ext>
              </a:extLst>
            </p:cNvPr>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endParaRPr lang="ru-RU" dirty="0"/>
            </a:p>
          </p:txBody>
        </p:sp>
        <p:sp>
          <p:nvSpPr>
            <p:cNvPr id="45" name="Freeform: Shape 44">
              <a:extLst>
                <a:ext uri="{FF2B5EF4-FFF2-40B4-BE49-F238E27FC236}">
                  <a16:creationId xmlns:a16="http://schemas.microsoft.com/office/drawing/2014/main" id="{18811B6B-BBB0-4D69-AEF8-AD0A7F9A4B57}"/>
                </a:ext>
              </a:extLst>
            </p:cNvPr>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endParaRPr lang="ru-RU" dirty="0"/>
            </a:p>
          </p:txBody>
        </p:sp>
        <p:sp>
          <p:nvSpPr>
            <p:cNvPr id="46" name="Freeform: Shape 45">
              <a:extLst>
                <a:ext uri="{FF2B5EF4-FFF2-40B4-BE49-F238E27FC236}">
                  <a16:creationId xmlns:a16="http://schemas.microsoft.com/office/drawing/2014/main" id="{3DB7F04C-0D31-4172-9D02-F8C8B2043EB9}"/>
                </a:ext>
              </a:extLst>
            </p:cNvPr>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endParaRPr lang="ru-RU" dirty="0"/>
            </a:p>
          </p:txBody>
        </p:sp>
        <p:sp>
          <p:nvSpPr>
            <p:cNvPr id="47" name="Freeform: Shape 46">
              <a:extLst>
                <a:ext uri="{FF2B5EF4-FFF2-40B4-BE49-F238E27FC236}">
                  <a16:creationId xmlns:a16="http://schemas.microsoft.com/office/drawing/2014/main" id="{1FB04931-77A8-4259-95CA-DA7DEDB2DEFD}"/>
                </a:ext>
              </a:extLst>
            </p:cNvPr>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endParaRPr lang="ru-RU" dirty="0"/>
            </a:p>
          </p:txBody>
        </p:sp>
      </p:grpSp>
      <p:sp>
        <p:nvSpPr>
          <p:cNvPr id="7" name="Title 6">
            <a:extLst>
              <a:ext uri="{FF2B5EF4-FFF2-40B4-BE49-F238E27FC236}">
                <a16:creationId xmlns:a16="http://schemas.microsoft.com/office/drawing/2014/main" id="{5E5109FC-8CB6-4120-99CF-163DDAB90612}"/>
              </a:ext>
            </a:extLst>
          </p:cNvPr>
          <p:cNvSpPr>
            <a:spLocks noGrp="1"/>
          </p:cNvSpPr>
          <p:nvPr>
            <p:ph type="title"/>
          </p:nvPr>
        </p:nvSpPr>
        <p:spPr>
          <a:xfrm>
            <a:off x="838200" y="365126"/>
            <a:ext cx="9050518" cy="945498"/>
          </a:xfrm>
        </p:spPr>
        <p:txBody>
          <a:bodyPr/>
          <a:lstStyle/>
          <a:p>
            <a:r>
              <a:rPr lang="en-US"/>
              <a:t>Click to edit Master title style</a:t>
            </a:r>
          </a:p>
        </p:txBody>
      </p:sp>
      <p:sp>
        <p:nvSpPr>
          <p:cNvPr id="20" name="Graphic 19">
            <a:extLst>
              <a:ext uri="{FF2B5EF4-FFF2-40B4-BE49-F238E27FC236}">
                <a16:creationId xmlns:a16="http://schemas.microsoft.com/office/drawing/2014/main" id="{9462DA56-F882-470A-8F8C-A55B25FD8A7A}"/>
              </a:ext>
            </a:extLst>
          </p:cNvPr>
          <p:cNvSpPr/>
          <p:nvPr userDrawn="1"/>
        </p:nvSpPr>
        <p:spPr>
          <a:xfrm>
            <a:off x="838200" y="1492524"/>
            <a:ext cx="6153912" cy="151200"/>
          </a:xfrm>
          <a:custGeom>
            <a:avLst/>
            <a:gdLst>
              <a:gd name="connsiteX0" fmla="*/ 4568666 w 4629150"/>
              <a:gd name="connsiteY0" fmla="*/ 118586 h 123825"/>
              <a:gd name="connsiteX1" fmla="*/ 62389 w 4629150"/>
              <a:gd name="connsiteY1" fmla="*/ 118586 h 123825"/>
              <a:gd name="connsiteX2" fmla="*/ 7144 w 4629150"/>
              <a:gd name="connsiteY2" fmla="*/ 62389 h 123825"/>
              <a:gd name="connsiteX3" fmla="*/ 7144 w 4629150"/>
              <a:gd name="connsiteY3" fmla="*/ 62389 h 123825"/>
              <a:gd name="connsiteX4" fmla="*/ 62389 w 4629150"/>
              <a:gd name="connsiteY4" fmla="*/ 7144 h 123825"/>
              <a:gd name="connsiteX5" fmla="*/ 4568666 w 4629150"/>
              <a:gd name="connsiteY5" fmla="*/ 7144 h 123825"/>
              <a:gd name="connsiteX6" fmla="*/ 4623912 w 4629150"/>
              <a:gd name="connsiteY6" fmla="*/ 62389 h 123825"/>
              <a:gd name="connsiteX7" fmla="*/ 4623912 w 4629150"/>
              <a:gd name="connsiteY7" fmla="*/ 62389 h 123825"/>
              <a:gd name="connsiteX8" fmla="*/ 4568666 w 4629150"/>
              <a:gd name="connsiteY8" fmla="*/ 118586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29150" h="123825">
                <a:moveTo>
                  <a:pt x="4568666" y="118586"/>
                </a:moveTo>
                <a:lnTo>
                  <a:pt x="62389" y="118586"/>
                </a:lnTo>
                <a:cubicBezTo>
                  <a:pt x="31909" y="118586"/>
                  <a:pt x="7144" y="92869"/>
                  <a:pt x="7144" y="62389"/>
                </a:cubicBezTo>
                <a:lnTo>
                  <a:pt x="7144" y="62389"/>
                </a:lnTo>
                <a:cubicBezTo>
                  <a:pt x="7144" y="31909"/>
                  <a:pt x="31909" y="7144"/>
                  <a:pt x="62389" y="7144"/>
                </a:cubicBezTo>
                <a:lnTo>
                  <a:pt x="4568666" y="7144"/>
                </a:lnTo>
                <a:cubicBezTo>
                  <a:pt x="4599147" y="7144"/>
                  <a:pt x="4623912" y="31909"/>
                  <a:pt x="4623912" y="62389"/>
                </a:cubicBezTo>
                <a:lnTo>
                  <a:pt x="4623912" y="62389"/>
                </a:lnTo>
                <a:cubicBezTo>
                  <a:pt x="4623912" y="92869"/>
                  <a:pt x="4599147" y="118586"/>
                  <a:pt x="4568666" y="118586"/>
                </a:cubicBezTo>
                <a:close/>
              </a:path>
            </a:pathLst>
          </a:custGeom>
          <a:gradFill>
            <a:gsLst>
              <a:gs pos="0">
                <a:schemeClr val="accent1"/>
              </a:gs>
              <a:gs pos="100000">
                <a:schemeClr val="accent3"/>
              </a:gs>
            </a:gsLst>
            <a:lin ang="0" scaled="1"/>
          </a:gradFill>
          <a:ln w="9525" cap="flat">
            <a:noFill/>
            <a:prstDash val="solid"/>
            <a:miter/>
          </a:ln>
        </p:spPr>
        <p:txBody>
          <a:bodyPr rtlCol="0" anchor="ctr"/>
          <a:lstStyle/>
          <a:p>
            <a:endParaRPr lang="ru-RU" dirty="0"/>
          </a:p>
        </p:txBody>
      </p:sp>
      <p:sp>
        <p:nvSpPr>
          <p:cNvPr id="23" name="Content Placeholder 2">
            <a:extLst>
              <a:ext uri="{FF2B5EF4-FFF2-40B4-BE49-F238E27FC236}">
                <a16:creationId xmlns:a16="http://schemas.microsoft.com/office/drawing/2014/main" id="{CD5AE8A8-E027-4529-A5B7-4D355C71E647}"/>
              </a:ext>
            </a:extLst>
          </p:cNvPr>
          <p:cNvSpPr>
            <a:spLocks noGrp="1"/>
          </p:cNvSpPr>
          <p:nvPr>
            <p:ph sz="half" idx="1"/>
          </p:nvPr>
        </p:nvSpPr>
        <p:spPr>
          <a:xfrm>
            <a:off x="838200" y="1825625"/>
            <a:ext cx="5181600" cy="3885380"/>
          </a:xfrm>
        </p:spPr>
        <p:txBody>
          <a:bodyPr>
            <a:normAutofit/>
          </a:bodyPr>
          <a:lstStyle>
            <a:lvl1pPr>
              <a:defRPr sz="1600">
                <a:solidFill>
                  <a:schemeClr val="tx1"/>
                </a:solidFill>
              </a:defRPr>
            </a:lvl1pPr>
            <a:lvl2pPr>
              <a:defRPr sz="1400">
                <a:solidFill>
                  <a:schemeClr val="tx1"/>
                </a:solidFill>
              </a:defRPr>
            </a:lvl2pPr>
            <a:lvl3pPr>
              <a:defRPr sz="1200">
                <a:solidFill>
                  <a:schemeClr val="tx1"/>
                </a:solidFill>
              </a:defRPr>
            </a:lvl3pPr>
            <a:lvl4pPr>
              <a:defRPr sz="1100">
                <a:solidFill>
                  <a:schemeClr val="tx1"/>
                </a:solidFill>
              </a:defRPr>
            </a:lvl4pPr>
            <a:lvl5pPr>
              <a:defRPr sz="11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Content Placeholder 3">
            <a:extLst>
              <a:ext uri="{FF2B5EF4-FFF2-40B4-BE49-F238E27FC236}">
                <a16:creationId xmlns:a16="http://schemas.microsoft.com/office/drawing/2014/main" id="{FB3E4803-F2CA-4138-9997-6108BFDFE7E2}"/>
              </a:ext>
            </a:extLst>
          </p:cNvPr>
          <p:cNvSpPr>
            <a:spLocks noGrp="1"/>
          </p:cNvSpPr>
          <p:nvPr>
            <p:ph sz="half" idx="2"/>
          </p:nvPr>
        </p:nvSpPr>
        <p:spPr>
          <a:xfrm>
            <a:off x="6198110" y="1825624"/>
            <a:ext cx="5181600" cy="3929249"/>
          </a:xfrm>
        </p:spPr>
        <p:txBody>
          <a:bodyPr>
            <a:normAutofit/>
          </a:bodyPr>
          <a:lstStyle>
            <a:lvl1pPr>
              <a:defRPr sz="1600">
                <a:solidFill>
                  <a:schemeClr val="tx1"/>
                </a:solidFill>
              </a:defRPr>
            </a:lvl1pPr>
            <a:lvl2pPr>
              <a:defRPr sz="1400">
                <a:solidFill>
                  <a:schemeClr val="tx1"/>
                </a:solidFill>
              </a:defRPr>
            </a:lvl2pPr>
            <a:lvl3pPr>
              <a:defRPr sz="1200">
                <a:solidFill>
                  <a:schemeClr val="tx1"/>
                </a:solidFill>
              </a:defRPr>
            </a:lvl3pPr>
            <a:lvl4pPr>
              <a:defRPr sz="1100">
                <a:solidFill>
                  <a:schemeClr val="tx1"/>
                </a:solidFill>
              </a:defRPr>
            </a:lvl4pPr>
            <a:lvl5pPr>
              <a:defRPr sz="11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988679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57" name="Picture Placeholder 56">
            <a:extLst>
              <a:ext uri="{FF2B5EF4-FFF2-40B4-BE49-F238E27FC236}">
                <a16:creationId xmlns:a16="http://schemas.microsoft.com/office/drawing/2014/main" id="{8E328517-DD21-40E0-B948-B25B366BDEC7}"/>
              </a:ext>
            </a:extLst>
          </p:cNvPr>
          <p:cNvSpPr>
            <a:spLocks noGrp="1"/>
          </p:cNvSpPr>
          <p:nvPr>
            <p:ph type="pic" idx="1"/>
          </p:nvPr>
        </p:nvSpPr>
        <p:spPr>
          <a:xfrm>
            <a:off x="5775856" y="532519"/>
            <a:ext cx="6416144" cy="4534825"/>
          </a:xfrm>
          <a:custGeom>
            <a:avLst/>
            <a:gdLst>
              <a:gd name="connsiteX0" fmla="*/ 2868981 w 6416144"/>
              <a:gd name="connsiteY0" fmla="*/ 4534824 h 4534825"/>
              <a:gd name="connsiteX1" fmla="*/ 6408833 w 6416144"/>
              <a:gd name="connsiteY1" fmla="*/ 4534824 h 4534825"/>
              <a:gd name="connsiteX2" fmla="*/ 6408833 w 6416144"/>
              <a:gd name="connsiteY2" fmla="*/ 4534825 h 4534825"/>
              <a:gd name="connsiteX3" fmla="*/ 2868981 w 6416144"/>
              <a:gd name="connsiteY3" fmla="*/ 4534825 h 4534825"/>
              <a:gd name="connsiteX4" fmla="*/ 4642500 w 6416144"/>
              <a:gd name="connsiteY4" fmla="*/ 3896784 h 4534825"/>
              <a:gd name="connsiteX5" fmla="*/ 4642501 w 6416144"/>
              <a:gd name="connsiteY5" fmla="*/ 3896784 h 4534825"/>
              <a:gd name="connsiteX6" fmla="*/ 4642605 w 6416144"/>
              <a:gd name="connsiteY6" fmla="*/ 3899015 h 4534825"/>
              <a:gd name="connsiteX7" fmla="*/ 4905429 w 6416144"/>
              <a:gd name="connsiteY7" fmla="*/ 4145635 h 4534825"/>
              <a:gd name="connsiteX8" fmla="*/ 4905428 w 6416144"/>
              <a:gd name="connsiteY8" fmla="*/ 4145635 h 4534825"/>
              <a:gd name="connsiteX9" fmla="*/ 4642604 w 6416144"/>
              <a:gd name="connsiteY9" fmla="*/ 3899015 h 4534825"/>
              <a:gd name="connsiteX10" fmla="*/ 6416144 w 6416144"/>
              <a:gd name="connsiteY10" fmla="*/ 0 h 4534825"/>
              <a:gd name="connsiteX11" fmla="*/ 6416144 w 6416144"/>
              <a:gd name="connsiteY11" fmla="*/ 233966 h 4534825"/>
              <a:gd name="connsiteX12" fmla="*/ 5581177 w 6416144"/>
              <a:gd name="connsiteY12" fmla="*/ 233966 h 4534825"/>
              <a:gd name="connsiteX13" fmla="*/ 5317839 w 6416144"/>
              <a:gd name="connsiteY13" fmla="*/ 428980 h 4534825"/>
              <a:gd name="connsiteX14" fmla="*/ 5317839 w 6416144"/>
              <a:gd name="connsiteY14" fmla="*/ 436628 h 4534825"/>
              <a:gd name="connsiteX15" fmla="*/ 5581177 w 6416144"/>
              <a:gd name="connsiteY15" fmla="*/ 631642 h 4534825"/>
              <a:gd name="connsiteX16" fmla="*/ 6416144 w 6416144"/>
              <a:gd name="connsiteY16" fmla="*/ 631642 h 4534825"/>
              <a:gd name="connsiteX17" fmla="*/ 6416144 w 6416144"/>
              <a:gd name="connsiteY17" fmla="*/ 4534824 h 4534825"/>
              <a:gd name="connsiteX18" fmla="*/ 6408833 w 6416144"/>
              <a:gd name="connsiteY18" fmla="*/ 4534824 h 4534825"/>
              <a:gd name="connsiteX19" fmla="*/ 6408833 w 6416144"/>
              <a:gd name="connsiteY19" fmla="*/ 4145635 h 4534825"/>
              <a:gd name="connsiteX20" fmla="*/ 6412028 w 6416144"/>
              <a:gd name="connsiteY20" fmla="*/ 4145635 h 4534825"/>
              <a:gd name="connsiteX21" fmla="*/ 6412028 w 6416144"/>
              <a:gd name="connsiteY21" fmla="*/ 3620144 h 4534825"/>
              <a:gd name="connsiteX22" fmla="*/ 4905428 w 6416144"/>
              <a:gd name="connsiteY22" fmla="*/ 3620144 h 4534825"/>
              <a:gd name="connsiteX23" fmla="*/ 4642090 w 6416144"/>
              <a:gd name="connsiteY23" fmla="*/ 3877837 h 4534825"/>
              <a:gd name="connsiteX24" fmla="*/ 4642090 w 6416144"/>
              <a:gd name="connsiteY24" fmla="*/ 3887942 h 4534825"/>
              <a:gd name="connsiteX25" fmla="*/ 4642500 w 6416144"/>
              <a:gd name="connsiteY25" fmla="*/ 3896784 h 4534825"/>
              <a:gd name="connsiteX26" fmla="*/ 3281687 w 6416144"/>
              <a:gd name="connsiteY26" fmla="*/ 3896784 h 4534825"/>
              <a:gd name="connsiteX27" fmla="*/ 2832240 w 6416144"/>
              <a:gd name="connsiteY27" fmla="*/ 4343957 h 4534825"/>
              <a:gd name="connsiteX28" fmla="*/ 2832240 w 6416144"/>
              <a:gd name="connsiteY28" fmla="*/ 4360378 h 4534825"/>
              <a:gd name="connsiteX29" fmla="*/ 2855942 w 6416144"/>
              <a:gd name="connsiteY29" fmla="*/ 4501866 h 4534825"/>
              <a:gd name="connsiteX30" fmla="*/ 2868981 w 6416144"/>
              <a:gd name="connsiteY30" fmla="*/ 4534824 h 4534825"/>
              <a:gd name="connsiteX31" fmla="*/ 1415799 w 6416144"/>
              <a:gd name="connsiteY31" fmla="*/ 4534824 h 4534825"/>
              <a:gd name="connsiteX32" fmla="*/ 1316204 w 6416144"/>
              <a:gd name="connsiteY32" fmla="*/ 4515398 h 4534825"/>
              <a:gd name="connsiteX33" fmla="*/ 1033 w 6416144"/>
              <a:gd name="connsiteY33" fmla="*/ 2292638 h 4534825"/>
              <a:gd name="connsiteX34" fmla="*/ 1594209 w 6416144"/>
              <a:gd name="connsiteY34" fmla="*/ 23854 h 4534825"/>
              <a:gd name="connsiteX35" fmla="*/ 1554064 w 6416144"/>
              <a:gd name="connsiteY35" fmla="*/ 11750 h 4534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6416144" h="4534825">
                <a:moveTo>
                  <a:pt x="2868981" y="4534824"/>
                </a:moveTo>
                <a:lnTo>
                  <a:pt x="6408833" y="4534824"/>
                </a:lnTo>
                <a:lnTo>
                  <a:pt x="6408833" y="4534825"/>
                </a:lnTo>
                <a:lnTo>
                  <a:pt x="2868981" y="4534825"/>
                </a:lnTo>
                <a:close/>
                <a:moveTo>
                  <a:pt x="4642500" y="3896784"/>
                </a:moveTo>
                <a:lnTo>
                  <a:pt x="4642501" y="3896784"/>
                </a:lnTo>
                <a:lnTo>
                  <a:pt x="4642605" y="3899015"/>
                </a:lnTo>
                <a:cubicBezTo>
                  <a:pt x="4646206" y="3948339"/>
                  <a:pt x="4675008" y="4145635"/>
                  <a:pt x="4905429" y="4145635"/>
                </a:cubicBezTo>
                <a:lnTo>
                  <a:pt x="4905428" y="4145635"/>
                </a:lnTo>
                <a:cubicBezTo>
                  <a:pt x="4675007" y="4145635"/>
                  <a:pt x="4646205" y="3948339"/>
                  <a:pt x="4642604" y="3899015"/>
                </a:cubicBezTo>
                <a:close/>
                <a:moveTo>
                  <a:pt x="6416144" y="0"/>
                </a:moveTo>
                <a:lnTo>
                  <a:pt x="6416144" y="233966"/>
                </a:lnTo>
                <a:lnTo>
                  <a:pt x="5581177" y="233966"/>
                </a:lnTo>
                <a:cubicBezTo>
                  <a:pt x="5581177" y="233966"/>
                  <a:pt x="5317839" y="233966"/>
                  <a:pt x="5317839" y="428980"/>
                </a:cubicBezTo>
                <a:lnTo>
                  <a:pt x="5317839" y="436628"/>
                </a:lnTo>
                <a:cubicBezTo>
                  <a:pt x="5317839" y="436628"/>
                  <a:pt x="5317839" y="631642"/>
                  <a:pt x="5581177" y="631642"/>
                </a:cubicBezTo>
                <a:lnTo>
                  <a:pt x="6416144" y="631642"/>
                </a:lnTo>
                <a:lnTo>
                  <a:pt x="6416144" y="4534824"/>
                </a:lnTo>
                <a:lnTo>
                  <a:pt x="6408833" y="4534824"/>
                </a:lnTo>
                <a:lnTo>
                  <a:pt x="6408833" y="4145635"/>
                </a:lnTo>
                <a:lnTo>
                  <a:pt x="6412028" y="4145635"/>
                </a:lnTo>
                <a:lnTo>
                  <a:pt x="6412028" y="3620144"/>
                </a:lnTo>
                <a:lnTo>
                  <a:pt x="4905428" y="3620144"/>
                </a:lnTo>
                <a:cubicBezTo>
                  <a:pt x="4905428" y="3620144"/>
                  <a:pt x="4642090" y="3620144"/>
                  <a:pt x="4642090" y="3877837"/>
                </a:cubicBezTo>
                <a:lnTo>
                  <a:pt x="4642090" y="3887942"/>
                </a:lnTo>
                <a:lnTo>
                  <a:pt x="4642500" y="3896784"/>
                </a:lnTo>
                <a:lnTo>
                  <a:pt x="3281687" y="3896784"/>
                </a:lnTo>
                <a:cubicBezTo>
                  <a:pt x="3281687" y="3896784"/>
                  <a:pt x="2832240" y="3896784"/>
                  <a:pt x="2832240" y="4343957"/>
                </a:cubicBezTo>
                <a:lnTo>
                  <a:pt x="2832240" y="4360378"/>
                </a:lnTo>
                <a:cubicBezTo>
                  <a:pt x="2832240" y="4360378"/>
                  <a:pt x="2832240" y="4423262"/>
                  <a:pt x="2855942" y="4501866"/>
                </a:cubicBezTo>
                <a:lnTo>
                  <a:pt x="2868981" y="4534824"/>
                </a:lnTo>
                <a:lnTo>
                  <a:pt x="1415799" y="4534824"/>
                </a:lnTo>
                <a:lnTo>
                  <a:pt x="1316204" y="4515398"/>
                </a:lnTo>
                <a:cubicBezTo>
                  <a:pt x="682558" y="4348152"/>
                  <a:pt x="32583" y="3566545"/>
                  <a:pt x="1033" y="2292638"/>
                </a:cubicBezTo>
                <a:cubicBezTo>
                  <a:pt x="-35023" y="836743"/>
                  <a:pt x="880886" y="23854"/>
                  <a:pt x="1594209" y="23854"/>
                </a:cubicBezTo>
                <a:cubicBezTo>
                  <a:pt x="1590120" y="19819"/>
                  <a:pt x="1558153" y="15785"/>
                  <a:pt x="1554064" y="11750"/>
                </a:cubicBezTo>
                <a:close/>
              </a:path>
            </a:pathLst>
          </a:custGeom>
        </p:spPr>
        <p:txBody>
          <a:bodyPr wrap="square" anchor="ctr">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35" name="Oval 34">
            <a:extLst>
              <a:ext uri="{FF2B5EF4-FFF2-40B4-BE49-F238E27FC236}">
                <a16:creationId xmlns:a16="http://schemas.microsoft.com/office/drawing/2014/main" id="{7BC6DBB9-1B34-4374-A887-DC30F9E2F62F}"/>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36" name="Graphic 12">
            <a:extLst>
              <a:ext uri="{FF2B5EF4-FFF2-40B4-BE49-F238E27FC236}">
                <a16:creationId xmlns:a16="http://schemas.microsoft.com/office/drawing/2014/main" id="{00DE0AE3-F44D-4F2C-B7A3-C253AA498DEF}"/>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4" name="Date Placeholder 3">
            <a:extLst>
              <a:ext uri="{FF2B5EF4-FFF2-40B4-BE49-F238E27FC236}">
                <a16:creationId xmlns:a16="http://schemas.microsoft.com/office/drawing/2014/main" id="{AC6F89F8-3E24-406D-9C49-00E6E47E4AAC}"/>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4392DBDA-ED00-4248-AC6D-0CE0B821B52F}"/>
              </a:ext>
            </a:extLst>
          </p:cNvPr>
          <p:cNvSpPr>
            <a:spLocks noGrp="1"/>
          </p:cNvSpPr>
          <p:nvPr>
            <p:ph type="ftr" sz="quarter" idx="11"/>
          </p:nvPr>
        </p:nvSpPr>
        <p:spPr>
          <a:xfrm>
            <a:off x="812290" y="5797769"/>
            <a:ext cx="3908793"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C2B5F97-2F18-4EF2-9CBC-AAAB9FF4CC91}"/>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38" name="Freeform: Shape 37">
            <a:extLst>
              <a:ext uri="{FF2B5EF4-FFF2-40B4-BE49-F238E27FC236}">
                <a16:creationId xmlns:a16="http://schemas.microsoft.com/office/drawing/2014/main" id="{C6C05708-08C7-4EF1-B0D8-6A01C1B1AD85}"/>
              </a:ext>
            </a:extLst>
          </p:cNvPr>
          <p:cNvSpPr/>
          <p:nvPr userDrawn="1"/>
        </p:nvSpPr>
        <p:spPr>
          <a:xfrm>
            <a:off x="10413777" y="4433244"/>
            <a:ext cx="1782599" cy="30316"/>
          </a:xfrm>
          <a:custGeom>
            <a:avLst/>
            <a:gdLst>
              <a:gd name="connsiteX0" fmla="*/ 0 w 1782599"/>
              <a:gd name="connsiteY0" fmla="*/ 0 h 30316"/>
              <a:gd name="connsiteX1" fmla="*/ 1782599 w 1782599"/>
              <a:gd name="connsiteY1" fmla="*/ 0 h 30316"/>
              <a:gd name="connsiteX2" fmla="*/ 1782599 w 1782599"/>
              <a:gd name="connsiteY2" fmla="*/ 30316 h 30316"/>
              <a:gd name="connsiteX3" fmla="*/ 2488 w 1782599"/>
              <a:gd name="connsiteY3" fmla="*/ 30316 h 30316"/>
              <a:gd name="connsiteX4" fmla="*/ 643 w 1782599"/>
              <a:gd name="connsiteY4" fmla="*/ 16129 h 30316"/>
              <a:gd name="connsiteX5" fmla="*/ 0 w 1782599"/>
              <a:gd name="connsiteY5" fmla="*/ 3788 h 30316"/>
              <a:gd name="connsiteX6" fmla="*/ 0 w 1782599"/>
              <a:gd name="connsiteY6" fmla="*/ 0 h 30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82599" h="30316">
                <a:moveTo>
                  <a:pt x="0" y="0"/>
                </a:moveTo>
                <a:lnTo>
                  <a:pt x="1782599" y="0"/>
                </a:lnTo>
                <a:lnTo>
                  <a:pt x="1782599" y="30316"/>
                </a:lnTo>
                <a:lnTo>
                  <a:pt x="2488" y="30316"/>
                </a:lnTo>
                <a:lnTo>
                  <a:pt x="643" y="16129"/>
                </a:lnTo>
                <a:cubicBezTo>
                  <a:pt x="40" y="8565"/>
                  <a:pt x="0" y="4104"/>
                  <a:pt x="0" y="3788"/>
                </a:cubicBezTo>
                <a:lnTo>
                  <a:pt x="0" y="0"/>
                </a:lnTo>
                <a:close/>
              </a:path>
            </a:pathLst>
          </a:custGeom>
          <a:solidFill>
            <a:schemeClr val="bg2"/>
          </a:solidFill>
          <a:ln w="9525" cap="flat">
            <a:noFill/>
            <a:prstDash val="solid"/>
            <a:miter/>
          </a:ln>
        </p:spPr>
        <p:txBody>
          <a:bodyPr wrap="square" rtlCol="0" anchor="ctr">
            <a:noAutofit/>
          </a:bodyPr>
          <a:lstStyle/>
          <a:p>
            <a:endParaRPr lang="ru-RU" dirty="0"/>
          </a:p>
        </p:txBody>
      </p:sp>
      <p:sp>
        <p:nvSpPr>
          <p:cNvPr id="3" name="Graphic 33">
            <a:extLst>
              <a:ext uri="{FF2B5EF4-FFF2-40B4-BE49-F238E27FC236}">
                <a16:creationId xmlns:a16="http://schemas.microsoft.com/office/drawing/2014/main" id="{38956B41-4EE0-4C7C-8436-027F5DE8B1BC}"/>
              </a:ext>
            </a:extLst>
          </p:cNvPr>
          <p:cNvSpPr/>
          <p:nvPr userDrawn="1"/>
        </p:nvSpPr>
        <p:spPr>
          <a:xfrm>
            <a:off x="887582" y="2045662"/>
            <a:ext cx="3785313" cy="165305"/>
          </a:xfrm>
          <a:custGeom>
            <a:avLst/>
            <a:gdLst>
              <a:gd name="connsiteX0" fmla="*/ 3700149 w 3785313"/>
              <a:gd name="connsiteY0" fmla="*/ 162194 h 165304"/>
              <a:gd name="connsiteX1" fmla="*/ 92020 w 3785313"/>
              <a:gd name="connsiteY1" fmla="*/ 162194 h 165304"/>
              <a:gd name="connsiteX2" fmla="*/ 14166 w 3785313"/>
              <a:gd name="connsiteY2" fmla="*/ 87171 h 165304"/>
              <a:gd name="connsiteX3" fmla="*/ 14166 w 3785313"/>
              <a:gd name="connsiteY3" fmla="*/ 87171 h 165304"/>
              <a:gd name="connsiteX4" fmla="*/ 92020 w 3785313"/>
              <a:gd name="connsiteY4" fmla="*/ 13420 h 165304"/>
              <a:gd name="connsiteX5" fmla="*/ 3698806 w 3785313"/>
              <a:gd name="connsiteY5" fmla="*/ 13420 h 165304"/>
              <a:gd name="connsiteX6" fmla="*/ 3776660 w 3785313"/>
              <a:gd name="connsiteY6" fmla="*/ 87171 h 165304"/>
              <a:gd name="connsiteX7" fmla="*/ 3776660 w 3785313"/>
              <a:gd name="connsiteY7" fmla="*/ 87171 h 165304"/>
              <a:gd name="connsiteX8" fmla="*/ 3700149 w 3785313"/>
              <a:gd name="connsiteY8" fmla="*/ 162194 h 165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85313" h="165304">
                <a:moveTo>
                  <a:pt x="3700149" y="162194"/>
                </a:moveTo>
                <a:lnTo>
                  <a:pt x="92020" y="162194"/>
                </a:lnTo>
                <a:cubicBezTo>
                  <a:pt x="49066" y="162194"/>
                  <a:pt x="14166" y="127861"/>
                  <a:pt x="14166" y="87171"/>
                </a:cubicBezTo>
                <a:lnTo>
                  <a:pt x="14166" y="87171"/>
                </a:lnTo>
                <a:cubicBezTo>
                  <a:pt x="14166" y="46481"/>
                  <a:pt x="49066" y="13420"/>
                  <a:pt x="92020" y="13420"/>
                </a:cubicBezTo>
                <a:lnTo>
                  <a:pt x="3698806" y="13420"/>
                </a:lnTo>
                <a:cubicBezTo>
                  <a:pt x="3741760" y="13420"/>
                  <a:pt x="3776660" y="46481"/>
                  <a:pt x="3776660" y="87171"/>
                </a:cubicBezTo>
                <a:lnTo>
                  <a:pt x="3776660" y="87171"/>
                </a:lnTo>
                <a:cubicBezTo>
                  <a:pt x="3778002" y="127861"/>
                  <a:pt x="3743102" y="162194"/>
                  <a:pt x="3700149" y="162194"/>
                </a:cubicBezTo>
                <a:close/>
              </a:path>
            </a:pathLst>
          </a:custGeom>
          <a:gradFill>
            <a:gsLst>
              <a:gs pos="0">
                <a:schemeClr val="accent1"/>
              </a:gs>
              <a:gs pos="100000">
                <a:schemeClr val="accent3"/>
              </a:gs>
            </a:gsLst>
            <a:lin ang="0" scaled="1"/>
          </a:gradFill>
          <a:ln w="13403" cap="flat">
            <a:noFill/>
            <a:prstDash val="solid"/>
            <a:miter/>
          </a:ln>
        </p:spPr>
        <p:txBody>
          <a:bodyPr rtlCol="0" anchor="ctr"/>
          <a:lstStyle/>
          <a:p>
            <a:endParaRPr lang="ru-RU" dirty="0"/>
          </a:p>
        </p:txBody>
      </p:sp>
      <p:sp>
        <p:nvSpPr>
          <p:cNvPr id="33" name="Freeform: Shape 32">
            <a:extLst>
              <a:ext uri="{FF2B5EF4-FFF2-40B4-BE49-F238E27FC236}">
                <a16:creationId xmlns:a16="http://schemas.microsoft.com/office/drawing/2014/main" id="{E08687FC-7322-4F20-9769-1ECF4296A96E}"/>
              </a:ext>
            </a:extLst>
          </p:cNvPr>
          <p:cNvSpPr/>
          <p:nvPr userDrawn="1"/>
        </p:nvSpPr>
        <p:spPr>
          <a:xfrm>
            <a:off x="10416941" y="4161024"/>
            <a:ext cx="1785131" cy="543175"/>
          </a:xfrm>
          <a:custGeom>
            <a:avLst/>
            <a:gdLst>
              <a:gd name="connsiteX0" fmla="*/ 1338739 w 1343025"/>
              <a:gd name="connsiteY0" fmla="*/ 7144 h 409575"/>
              <a:gd name="connsiteX1" fmla="*/ 205264 w 1343025"/>
              <a:gd name="connsiteY1" fmla="*/ 7144 h 409575"/>
              <a:gd name="connsiteX2" fmla="*/ 7144 w 1343025"/>
              <a:gd name="connsiteY2" fmla="*/ 201454 h 409575"/>
              <a:gd name="connsiteX3" fmla="*/ 7144 w 1343025"/>
              <a:gd name="connsiteY3" fmla="*/ 209074 h 409575"/>
              <a:gd name="connsiteX4" fmla="*/ 205264 w 1343025"/>
              <a:gd name="connsiteY4" fmla="*/ 403384 h 409575"/>
              <a:gd name="connsiteX5" fmla="*/ 1338739 w 1343025"/>
              <a:gd name="connsiteY5" fmla="*/ 403384 h 409575"/>
              <a:gd name="connsiteX6" fmla="*/ 1338739 w 1343025"/>
              <a:gd name="connsiteY6" fmla="*/ 7144 h 409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43025" h="409575">
                <a:moveTo>
                  <a:pt x="1338739" y="7144"/>
                </a:moveTo>
                <a:lnTo>
                  <a:pt x="205264" y="7144"/>
                </a:lnTo>
                <a:cubicBezTo>
                  <a:pt x="205264" y="7144"/>
                  <a:pt x="7144" y="7144"/>
                  <a:pt x="7144" y="201454"/>
                </a:cubicBezTo>
                <a:lnTo>
                  <a:pt x="7144" y="209074"/>
                </a:lnTo>
                <a:cubicBezTo>
                  <a:pt x="7144" y="209074"/>
                  <a:pt x="7144" y="403384"/>
                  <a:pt x="205264" y="403384"/>
                </a:cubicBezTo>
                <a:lnTo>
                  <a:pt x="1338739" y="403384"/>
                </a:lnTo>
                <a:lnTo>
                  <a:pt x="1338739" y="7144"/>
                </a:lnTo>
                <a:close/>
              </a:path>
            </a:pathLst>
          </a:custGeom>
          <a:solidFill>
            <a:schemeClr val="accent1"/>
          </a:solidFill>
          <a:ln w="9525" cap="flat">
            <a:noFill/>
            <a:prstDash val="solid"/>
            <a:miter/>
          </a:ln>
        </p:spPr>
        <p:txBody>
          <a:bodyPr rtlCol="0" anchor="ctr"/>
          <a:lstStyle/>
          <a:p>
            <a:endParaRPr lang="ru-RU" dirty="0"/>
          </a:p>
        </p:txBody>
      </p:sp>
      <p:sp>
        <p:nvSpPr>
          <p:cNvPr id="41" name="Freeform: Shape 40">
            <a:extLst>
              <a:ext uri="{FF2B5EF4-FFF2-40B4-BE49-F238E27FC236}">
                <a16:creationId xmlns:a16="http://schemas.microsoft.com/office/drawing/2014/main" id="{0FCCDE26-7222-4C1B-884A-0FAE84FA57DB}"/>
              </a:ext>
            </a:extLst>
          </p:cNvPr>
          <p:cNvSpPr/>
          <p:nvPr userDrawn="1"/>
        </p:nvSpPr>
        <p:spPr>
          <a:xfrm>
            <a:off x="8607090" y="4437664"/>
            <a:ext cx="3595584" cy="922135"/>
          </a:xfrm>
          <a:custGeom>
            <a:avLst/>
            <a:gdLst>
              <a:gd name="connsiteX0" fmla="*/ 2697957 w 2705100"/>
              <a:gd name="connsiteY0" fmla="*/ 7144 h 695325"/>
              <a:gd name="connsiteX1" fmla="*/ 345281 w 2705100"/>
              <a:gd name="connsiteY1" fmla="*/ 7144 h 695325"/>
              <a:gd name="connsiteX2" fmla="*/ 7144 w 2705100"/>
              <a:gd name="connsiteY2" fmla="*/ 344329 h 695325"/>
              <a:gd name="connsiteX3" fmla="*/ 7144 w 2705100"/>
              <a:gd name="connsiteY3" fmla="*/ 356711 h 695325"/>
              <a:gd name="connsiteX4" fmla="*/ 345281 w 2705100"/>
              <a:gd name="connsiteY4" fmla="*/ 693896 h 695325"/>
              <a:gd name="connsiteX5" fmla="*/ 2697957 w 2705100"/>
              <a:gd name="connsiteY5" fmla="*/ 693896 h 695325"/>
              <a:gd name="connsiteX6" fmla="*/ 2697957 w 2705100"/>
              <a:gd name="connsiteY6" fmla="*/ 7144 h 695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05100" h="695325">
                <a:moveTo>
                  <a:pt x="2697957" y="7144"/>
                </a:moveTo>
                <a:lnTo>
                  <a:pt x="345281" y="7144"/>
                </a:lnTo>
                <a:cubicBezTo>
                  <a:pt x="345281" y="7144"/>
                  <a:pt x="7144" y="7144"/>
                  <a:pt x="7144" y="344329"/>
                </a:cubicBezTo>
                <a:lnTo>
                  <a:pt x="7144" y="356711"/>
                </a:lnTo>
                <a:cubicBezTo>
                  <a:pt x="7144" y="356711"/>
                  <a:pt x="7144" y="693896"/>
                  <a:pt x="345281" y="693896"/>
                </a:cubicBezTo>
                <a:lnTo>
                  <a:pt x="2697957" y="693896"/>
                </a:lnTo>
                <a:lnTo>
                  <a:pt x="2697957" y="7144"/>
                </a:lnTo>
                <a:close/>
              </a:path>
            </a:pathLst>
          </a:custGeom>
          <a:solidFill>
            <a:schemeClr val="accent3"/>
          </a:solidFill>
          <a:ln w="9525" cap="flat">
            <a:noFill/>
            <a:prstDash val="solid"/>
            <a:miter/>
          </a:ln>
        </p:spPr>
        <p:txBody>
          <a:bodyPr rtlCol="0" anchor="ctr"/>
          <a:lstStyle/>
          <a:p>
            <a:endParaRPr lang="ru-RU" dirty="0"/>
          </a:p>
        </p:txBody>
      </p:sp>
      <p:sp>
        <p:nvSpPr>
          <p:cNvPr id="19" name="Title 1">
            <a:extLst>
              <a:ext uri="{FF2B5EF4-FFF2-40B4-BE49-F238E27FC236}">
                <a16:creationId xmlns:a16="http://schemas.microsoft.com/office/drawing/2014/main" id="{2AC78A4D-01A3-43A6-BE82-E64E2BF16D65}"/>
              </a:ext>
            </a:extLst>
          </p:cNvPr>
          <p:cNvSpPr>
            <a:spLocks noGrp="1"/>
          </p:cNvSpPr>
          <p:nvPr>
            <p:ph type="title"/>
          </p:nvPr>
        </p:nvSpPr>
        <p:spPr>
          <a:xfrm>
            <a:off x="839788" y="457200"/>
            <a:ext cx="3932237" cy="1442729"/>
          </a:xfrm>
        </p:spPr>
        <p:txBody>
          <a:bodyPr anchor="b"/>
          <a:lstStyle>
            <a:lvl1pPr>
              <a:defRPr sz="3200"/>
            </a:lvl1pPr>
          </a:lstStyle>
          <a:p>
            <a:r>
              <a:rPr lang="en-US"/>
              <a:t>Click to edit Master title style</a:t>
            </a:r>
          </a:p>
        </p:txBody>
      </p:sp>
      <p:sp>
        <p:nvSpPr>
          <p:cNvPr id="20" name="Text Placeholder 3">
            <a:extLst>
              <a:ext uri="{FF2B5EF4-FFF2-40B4-BE49-F238E27FC236}">
                <a16:creationId xmlns:a16="http://schemas.microsoft.com/office/drawing/2014/main" id="{E6544955-4597-4E52-9C7E-8AEB5D2A4983}"/>
              </a:ext>
            </a:extLst>
          </p:cNvPr>
          <p:cNvSpPr>
            <a:spLocks noGrp="1"/>
          </p:cNvSpPr>
          <p:nvPr>
            <p:ph type="body" sz="half" idx="2"/>
          </p:nvPr>
        </p:nvSpPr>
        <p:spPr>
          <a:xfrm>
            <a:off x="839788" y="2356700"/>
            <a:ext cx="3932237" cy="351228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200230513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5" name="Oval 34">
            <a:extLst>
              <a:ext uri="{FF2B5EF4-FFF2-40B4-BE49-F238E27FC236}">
                <a16:creationId xmlns:a16="http://schemas.microsoft.com/office/drawing/2014/main" id="{7BC6DBB9-1B34-4374-A887-DC30F9E2F62F}"/>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36" name="Graphic 12">
            <a:extLst>
              <a:ext uri="{FF2B5EF4-FFF2-40B4-BE49-F238E27FC236}">
                <a16:creationId xmlns:a16="http://schemas.microsoft.com/office/drawing/2014/main" id="{00DE0AE3-F44D-4F2C-B7A3-C253AA498DEF}"/>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4" name="Date Placeholder 3">
            <a:extLst>
              <a:ext uri="{FF2B5EF4-FFF2-40B4-BE49-F238E27FC236}">
                <a16:creationId xmlns:a16="http://schemas.microsoft.com/office/drawing/2014/main" id="{AC6F89F8-3E24-406D-9C49-00E6E47E4AAC}"/>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4392DBDA-ED00-4248-AC6D-0CE0B821B52F}"/>
              </a:ext>
            </a:extLst>
          </p:cNvPr>
          <p:cNvSpPr>
            <a:spLocks noGrp="1"/>
          </p:cNvSpPr>
          <p:nvPr>
            <p:ph type="ftr" sz="quarter" idx="11"/>
          </p:nvPr>
        </p:nvSpPr>
        <p:spPr>
          <a:xfrm>
            <a:off x="812290" y="5797769"/>
            <a:ext cx="3908793"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C2B5F97-2F18-4EF2-9CBC-AAAB9FF4CC91}"/>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38" name="Freeform: Shape 37">
            <a:extLst>
              <a:ext uri="{FF2B5EF4-FFF2-40B4-BE49-F238E27FC236}">
                <a16:creationId xmlns:a16="http://schemas.microsoft.com/office/drawing/2014/main" id="{C6C05708-08C7-4EF1-B0D8-6A01C1B1AD85}"/>
              </a:ext>
            </a:extLst>
          </p:cNvPr>
          <p:cNvSpPr/>
          <p:nvPr userDrawn="1"/>
        </p:nvSpPr>
        <p:spPr>
          <a:xfrm>
            <a:off x="10413777" y="4433244"/>
            <a:ext cx="1782599" cy="30316"/>
          </a:xfrm>
          <a:custGeom>
            <a:avLst/>
            <a:gdLst>
              <a:gd name="connsiteX0" fmla="*/ 0 w 1782599"/>
              <a:gd name="connsiteY0" fmla="*/ 0 h 30316"/>
              <a:gd name="connsiteX1" fmla="*/ 1782599 w 1782599"/>
              <a:gd name="connsiteY1" fmla="*/ 0 h 30316"/>
              <a:gd name="connsiteX2" fmla="*/ 1782599 w 1782599"/>
              <a:gd name="connsiteY2" fmla="*/ 30316 h 30316"/>
              <a:gd name="connsiteX3" fmla="*/ 2488 w 1782599"/>
              <a:gd name="connsiteY3" fmla="*/ 30316 h 30316"/>
              <a:gd name="connsiteX4" fmla="*/ 643 w 1782599"/>
              <a:gd name="connsiteY4" fmla="*/ 16129 h 30316"/>
              <a:gd name="connsiteX5" fmla="*/ 0 w 1782599"/>
              <a:gd name="connsiteY5" fmla="*/ 3788 h 30316"/>
              <a:gd name="connsiteX6" fmla="*/ 0 w 1782599"/>
              <a:gd name="connsiteY6" fmla="*/ 0 h 30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82599" h="30316">
                <a:moveTo>
                  <a:pt x="0" y="0"/>
                </a:moveTo>
                <a:lnTo>
                  <a:pt x="1782599" y="0"/>
                </a:lnTo>
                <a:lnTo>
                  <a:pt x="1782599" y="30316"/>
                </a:lnTo>
                <a:lnTo>
                  <a:pt x="2488" y="30316"/>
                </a:lnTo>
                <a:lnTo>
                  <a:pt x="643" y="16129"/>
                </a:lnTo>
                <a:cubicBezTo>
                  <a:pt x="40" y="8565"/>
                  <a:pt x="0" y="4104"/>
                  <a:pt x="0" y="3788"/>
                </a:cubicBezTo>
                <a:lnTo>
                  <a:pt x="0" y="0"/>
                </a:lnTo>
                <a:close/>
              </a:path>
            </a:pathLst>
          </a:custGeom>
          <a:solidFill>
            <a:schemeClr val="bg2"/>
          </a:solidFill>
          <a:ln w="9525" cap="flat">
            <a:noFill/>
            <a:prstDash val="solid"/>
            <a:miter/>
          </a:ln>
        </p:spPr>
        <p:txBody>
          <a:bodyPr wrap="square" rtlCol="0" anchor="ctr">
            <a:noAutofit/>
          </a:bodyPr>
          <a:lstStyle/>
          <a:p>
            <a:endParaRPr lang="ru-RU" dirty="0"/>
          </a:p>
        </p:txBody>
      </p:sp>
      <p:sp>
        <p:nvSpPr>
          <p:cNvPr id="3" name="Graphic 33">
            <a:extLst>
              <a:ext uri="{FF2B5EF4-FFF2-40B4-BE49-F238E27FC236}">
                <a16:creationId xmlns:a16="http://schemas.microsoft.com/office/drawing/2014/main" id="{38956B41-4EE0-4C7C-8436-027F5DE8B1BC}"/>
              </a:ext>
            </a:extLst>
          </p:cNvPr>
          <p:cNvSpPr/>
          <p:nvPr userDrawn="1"/>
        </p:nvSpPr>
        <p:spPr>
          <a:xfrm>
            <a:off x="887582" y="2045662"/>
            <a:ext cx="3785313" cy="165305"/>
          </a:xfrm>
          <a:custGeom>
            <a:avLst/>
            <a:gdLst>
              <a:gd name="connsiteX0" fmla="*/ 3700149 w 3785313"/>
              <a:gd name="connsiteY0" fmla="*/ 162194 h 165304"/>
              <a:gd name="connsiteX1" fmla="*/ 92020 w 3785313"/>
              <a:gd name="connsiteY1" fmla="*/ 162194 h 165304"/>
              <a:gd name="connsiteX2" fmla="*/ 14166 w 3785313"/>
              <a:gd name="connsiteY2" fmla="*/ 87171 h 165304"/>
              <a:gd name="connsiteX3" fmla="*/ 14166 w 3785313"/>
              <a:gd name="connsiteY3" fmla="*/ 87171 h 165304"/>
              <a:gd name="connsiteX4" fmla="*/ 92020 w 3785313"/>
              <a:gd name="connsiteY4" fmla="*/ 13420 h 165304"/>
              <a:gd name="connsiteX5" fmla="*/ 3698806 w 3785313"/>
              <a:gd name="connsiteY5" fmla="*/ 13420 h 165304"/>
              <a:gd name="connsiteX6" fmla="*/ 3776660 w 3785313"/>
              <a:gd name="connsiteY6" fmla="*/ 87171 h 165304"/>
              <a:gd name="connsiteX7" fmla="*/ 3776660 w 3785313"/>
              <a:gd name="connsiteY7" fmla="*/ 87171 h 165304"/>
              <a:gd name="connsiteX8" fmla="*/ 3700149 w 3785313"/>
              <a:gd name="connsiteY8" fmla="*/ 162194 h 165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85313" h="165304">
                <a:moveTo>
                  <a:pt x="3700149" y="162194"/>
                </a:moveTo>
                <a:lnTo>
                  <a:pt x="92020" y="162194"/>
                </a:lnTo>
                <a:cubicBezTo>
                  <a:pt x="49066" y="162194"/>
                  <a:pt x="14166" y="127861"/>
                  <a:pt x="14166" y="87171"/>
                </a:cubicBezTo>
                <a:lnTo>
                  <a:pt x="14166" y="87171"/>
                </a:lnTo>
                <a:cubicBezTo>
                  <a:pt x="14166" y="46481"/>
                  <a:pt x="49066" y="13420"/>
                  <a:pt x="92020" y="13420"/>
                </a:cubicBezTo>
                <a:lnTo>
                  <a:pt x="3698806" y="13420"/>
                </a:lnTo>
                <a:cubicBezTo>
                  <a:pt x="3741760" y="13420"/>
                  <a:pt x="3776660" y="46481"/>
                  <a:pt x="3776660" y="87171"/>
                </a:cubicBezTo>
                <a:lnTo>
                  <a:pt x="3776660" y="87171"/>
                </a:lnTo>
                <a:cubicBezTo>
                  <a:pt x="3778002" y="127861"/>
                  <a:pt x="3743102" y="162194"/>
                  <a:pt x="3700149" y="162194"/>
                </a:cubicBezTo>
                <a:close/>
              </a:path>
            </a:pathLst>
          </a:custGeom>
          <a:gradFill>
            <a:gsLst>
              <a:gs pos="0">
                <a:schemeClr val="accent1"/>
              </a:gs>
              <a:gs pos="100000">
                <a:schemeClr val="accent3"/>
              </a:gs>
            </a:gsLst>
            <a:lin ang="0" scaled="1"/>
          </a:gradFill>
          <a:ln w="13403" cap="flat">
            <a:noFill/>
            <a:prstDash val="solid"/>
            <a:miter/>
          </a:ln>
        </p:spPr>
        <p:txBody>
          <a:bodyPr rtlCol="0" anchor="ctr"/>
          <a:lstStyle/>
          <a:p>
            <a:endParaRPr lang="ru-RU" dirty="0"/>
          </a:p>
        </p:txBody>
      </p:sp>
      <p:sp>
        <p:nvSpPr>
          <p:cNvPr id="33" name="Freeform: Shape 32">
            <a:extLst>
              <a:ext uri="{FF2B5EF4-FFF2-40B4-BE49-F238E27FC236}">
                <a16:creationId xmlns:a16="http://schemas.microsoft.com/office/drawing/2014/main" id="{E08687FC-7322-4F20-9769-1ECF4296A96E}"/>
              </a:ext>
            </a:extLst>
          </p:cNvPr>
          <p:cNvSpPr/>
          <p:nvPr userDrawn="1"/>
        </p:nvSpPr>
        <p:spPr>
          <a:xfrm>
            <a:off x="10416941" y="4161024"/>
            <a:ext cx="1785131" cy="543175"/>
          </a:xfrm>
          <a:custGeom>
            <a:avLst/>
            <a:gdLst>
              <a:gd name="connsiteX0" fmla="*/ 1338739 w 1343025"/>
              <a:gd name="connsiteY0" fmla="*/ 7144 h 409575"/>
              <a:gd name="connsiteX1" fmla="*/ 205264 w 1343025"/>
              <a:gd name="connsiteY1" fmla="*/ 7144 h 409575"/>
              <a:gd name="connsiteX2" fmla="*/ 7144 w 1343025"/>
              <a:gd name="connsiteY2" fmla="*/ 201454 h 409575"/>
              <a:gd name="connsiteX3" fmla="*/ 7144 w 1343025"/>
              <a:gd name="connsiteY3" fmla="*/ 209074 h 409575"/>
              <a:gd name="connsiteX4" fmla="*/ 205264 w 1343025"/>
              <a:gd name="connsiteY4" fmla="*/ 403384 h 409575"/>
              <a:gd name="connsiteX5" fmla="*/ 1338739 w 1343025"/>
              <a:gd name="connsiteY5" fmla="*/ 403384 h 409575"/>
              <a:gd name="connsiteX6" fmla="*/ 1338739 w 1343025"/>
              <a:gd name="connsiteY6" fmla="*/ 7144 h 409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43025" h="409575">
                <a:moveTo>
                  <a:pt x="1338739" y="7144"/>
                </a:moveTo>
                <a:lnTo>
                  <a:pt x="205264" y="7144"/>
                </a:lnTo>
                <a:cubicBezTo>
                  <a:pt x="205264" y="7144"/>
                  <a:pt x="7144" y="7144"/>
                  <a:pt x="7144" y="201454"/>
                </a:cubicBezTo>
                <a:lnTo>
                  <a:pt x="7144" y="209074"/>
                </a:lnTo>
                <a:cubicBezTo>
                  <a:pt x="7144" y="209074"/>
                  <a:pt x="7144" y="403384"/>
                  <a:pt x="205264" y="403384"/>
                </a:cubicBezTo>
                <a:lnTo>
                  <a:pt x="1338739" y="403384"/>
                </a:lnTo>
                <a:lnTo>
                  <a:pt x="1338739" y="7144"/>
                </a:lnTo>
                <a:close/>
              </a:path>
            </a:pathLst>
          </a:custGeom>
          <a:solidFill>
            <a:schemeClr val="accent1"/>
          </a:solidFill>
          <a:ln w="9525" cap="flat">
            <a:noFill/>
            <a:prstDash val="solid"/>
            <a:miter/>
          </a:ln>
        </p:spPr>
        <p:txBody>
          <a:bodyPr rtlCol="0" anchor="ctr"/>
          <a:lstStyle/>
          <a:p>
            <a:endParaRPr lang="ru-RU" dirty="0"/>
          </a:p>
        </p:txBody>
      </p:sp>
      <p:sp>
        <p:nvSpPr>
          <p:cNvPr id="41" name="Freeform: Shape 40">
            <a:extLst>
              <a:ext uri="{FF2B5EF4-FFF2-40B4-BE49-F238E27FC236}">
                <a16:creationId xmlns:a16="http://schemas.microsoft.com/office/drawing/2014/main" id="{0FCCDE26-7222-4C1B-884A-0FAE84FA57DB}"/>
              </a:ext>
            </a:extLst>
          </p:cNvPr>
          <p:cNvSpPr/>
          <p:nvPr userDrawn="1"/>
        </p:nvSpPr>
        <p:spPr>
          <a:xfrm>
            <a:off x="8607090" y="4437664"/>
            <a:ext cx="3595584" cy="922135"/>
          </a:xfrm>
          <a:custGeom>
            <a:avLst/>
            <a:gdLst>
              <a:gd name="connsiteX0" fmla="*/ 2697957 w 2705100"/>
              <a:gd name="connsiteY0" fmla="*/ 7144 h 695325"/>
              <a:gd name="connsiteX1" fmla="*/ 345281 w 2705100"/>
              <a:gd name="connsiteY1" fmla="*/ 7144 h 695325"/>
              <a:gd name="connsiteX2" fmla="*/ 7144 w 2705100"/>
              <a:gd name="connsiteY2" fmla="*/ 344329 h 695325"/>
              <a:gd name="connsiteX3" fmla="*/ 7144 w 2705100"/>
              <a:gd name="connsiteY3" fmla="*/ 356711 h 695325"/>
              <a:gd name="connsiteX4" fmla="*/ 345281 w 2705100"/>
              <a:gd name="connsiteY4" fmla="*/ 693896 h 695325"/>
              <a:gd name="connsiteX5" fmla="*/ 2697957 w 2705100"/>
              <a:gd name="connsiteY5" fmla="*/ 693896 h 695325"/>
              <a:gd name="connsiteX6" fmla="*/ 2697957 w 2705100"/>
              <a:gd name="connsiteY6" fmla="*/ 7144 h 695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05100" h="695325">
                <a:moveTo>
                  <a:pt x="2697957" y="7144"/>
                </a:moveTo>
                <a:lnTo>
                  <a:pt x="345281" y="7144"/>
                </a:lnTo>
                <a:cubicBezTo>
                  <a:pt x="345281" y="7144"/>
                  <a:pt x="7144" y="7144"/>
                  <a:pt x="7144" y="344329"/>
                </a:cubicBezTo>
                <a:lnTo>
                  <a:pt x="7144" y="356711"/>
                </a:lnTo>
                <a:cubicBezTo>
                  <a:pt x="7144" y="356711"/>
                  <a:pt x="7144" y="693896"/>
                  <a:pt x="345281" y="693896"/>
                </a:cubicBezTo>
                <a:lnTo>
                  <a:pt x="2697957" y="693896"/>
                </a:lnTo>
                <a:lnTo>
                  <a:pt x="2697957" y="7144"/>
                </a:lnTo>
                <a:close/>
              </a:path>
            </a:pathLst>
          </a:custGeom>
          <a:solidFill>
            <a:schemeClr val="accent3"/>
          </a:solidFill>
          <a:ln w="9525" cap="flat">
            <a:noFill/>
            <a:prstDash val="solid"/>
            <a:miter/>
          </a:ln>
        </p:spPr>
        <p:txBody>
          <a:bodyPr rtlCol="0" anchor="ctr"/>
          <a:lstStyle/>
          <a:p>
            <a:endParaRPr lang="ru-RU" dirty="0"/>
          </a:p>
        </p:txBody>
      </p:sp>
      <p:sp>
        <p:nvSpPr>
          <p:cNvPr id="19" name="Title 1">
            <a:extLst>
              <a:ext uri="{FF2B5EF4-FFF2-40B4-BE49-F238E27FC236}">
                <a16:creationId xmlns:a16="http://schemas.microsoft.com/office/drawing/2014/main" id="{2AC78A4D-01A3-43A6-BE82-E64E2BF16D65}"/>
              </a:ext>
            </a:extLst>
          </p:cNvPr>
          <p:cNvSpPr>
            <a:spLocks noGrp="1"/>
          </p:cNvSpPr>
          <p:nvPr>
            <p:ph type="title"/>
          </p:nvPr>
        </p:nvSpPr>
        <p:spPr>
          <a:xfrm>
            <a:off x="839788" y="457200"/>
            <a:ext cx="3932237" cy="1442729"/>
          </a:xfrm>
        </p:spPr>
        <p:txBody>
          <a:bodyPr anchor="b"/>
          <a:lstStyle>
            <a:lvl1pPr>
              <a:defRPr sz="3200"/>
            </a:lvl1pPr>
          </a:lstStyle>
          <a:p>
            <a:r>
              <a:rPr lang="en-US"/>
              <a:t>Click to edit Master title style</a:t>
            </a:r>
          </a:p>
        </p:txBody>
      </p:sp>
      <p:sp>
        <p:nvSpPr>
          <p:cNvPr id="20" name="Text Placeholder 3">
            <a:extLst>
              <a:ext uri="{FF2B5EF4-FFF2-40B4-BE49-F238E27FC236}">
                <a16:creationId xmlns:a16="http://schemas.microsoft.com/office/drawing/2014/main" id="{E6544955-4597-4E52-9C7E-8AEB5D2A4983}"/>
              </a:ext>
            </a:extLst>
          </p:cNvPr>
          <p:cNvSpPr>
            <a:spLocks noGrp="1"/>
          </p:cNvSpPr>
          <p:nvPr>
            <p:ph type="body" sz="half" idx="2"/>
          </p:nvPr>
        </p:nvSpPr>
        <p:spPr>
          <a:xfrm>
            <a:off x="839788" y="2356700"/>
            <a:ext cx="3932237" cy="351228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4" name="Content Placeholder 2">
            <a:extLst>
              <a:ext uri="{FF2B5EF4-FFF2-40B4-BE49-F238E27FC236}">
                <a16:creationId xmlns:a16="http://schemas.microsoft.com/office/drawing/2014/main" id="{A28A6791-A2CB-40CE-AEF5-A729106DA43B}"/>
              </a:ext>
            </a:extLst>
          </p:cNvPr>
          <p:cNvSpPr>
            <a:spLocks noGrp="1"/>
          </p:cNvSpPr>
          <p:nvPr>
            <p:ph idx="1"/>
          </p:nvPr>
        </p:nvSpPr>
        <p:spPr>
          <a:xfrm>
            <a:off x="5183188" y="457201"/>
            <a:ext cx="6653212" cy="540385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847590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8" name="Oval 47">
            <a:extLst>
              <a:ext uri="{FF2B5EF4-FFF2-40B4-BE49-F238E27FC236}">
                <a16:creationId xmlns:a16="http://schemas.microsoft.com/office/drawing/2014/main" id="{2F290D8B-987A-4555-890C-F3CD026BF7BF}"/>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9" name="Graphic 12">
            <a:extLst>
              <a:ext uri="{FF2B5EF4-FFF2-40B4-BE49-F238E27FC236}">
                <a16:creationId xmlns:a16="http://schemas.microsoft.com/office/drawing/2014/main" id="{6139C5E6-5A04-4458-8EF9-628BFBA73A92}"/>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4" name="Date Placeholder 3">
            <a:extLst>
              <a:ext uri="{FF2B5EF4-FFF2-40B4-BE49-F238E27FC236}">
                <a16:creationId xmlns:a16="http://schemas.microsoft.com/office/drawing/2014/main" id="{DC2A0631-3130-4C36-8E5E-80464B1A62A7}"/>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79230F82-FE68-4450-98DF-5D29369AEE76}"/>
              </a:ext>
            </a:extLst>
          </p:cNvPr>
          <p:cNvSpPr>
            <a:spLocks noGrp="1"/>
          </p:cNvSpPr>
          <p:nvPr>
            <p:ph type="ftr" sz="quarter" idx="11"/>
          </p:nvPr>
        </p:nvSpPr>
        <p:spPr>
          <a:xfrm>
            <a:off x="812290" y="5797769"/>
            <a:ext cx="4114800"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E6603C1-6E1A-4E4B-9555-31D84B6BDAD9}"/>
              </a:ext>
            </a:extLst>
          </p:cNvPr>
          <p:cNvSpPr>
            <a:spLocks noGrp="1"/>
          </p:cNvSpPr>
          <p:nvPr>
            <p:ph type="sldNum" sz="quarter" idx="12"/>
          </p:nvPr>
        </p:nvSpPr>
        <p:spPr/>
        <p:txBody>
          <a:bodyPr/>
          <a:lstStyle/>
          <a:p>
            <a:fld id="{D495E168-DA5E-4888-8D8A-92B118324C14}" type="slidenum">
              <a:rPr lang="ru-RU" smtClean="0"/>
              <a:t>‹#›</a:t>
            </a:fld>
            <a:endParaRPr lang="ru-RU" dirty="0"/>
          </a:p>
        </p:txBody>
      </p:sp>
      <p:grpSp>
        <p:nvGrpSpPr>
          <p:cNvPr id="41" name="Graphic 39">
            <a:extLst>
              <a:ext uri="{FF2B5EF4-FFF2-40B4-BE49-F238E27FC236}">
                <a16:creationId xmlns:a16="http://schemas.microsoft.com/office/drawing/2014/main" id="{1D75FFD8-3F66-48B3-BB01-D4B8A9496851}"/>
              </a:ext>
            </a:extLst>
          </p:cNvPr>
          <p:cNvGrpSpPr/>
          <p:nvPr userDrawn="1"/>
        </p:nvGrpSpPr>
        <p:grpSpPr>
          <a:xfrm>
            <a:off x="10008352" y="0"/>
            <a:ext cx="2188800" cy="1933794"/>
            <a:chOff x="10003200" y="0"/>
            <a:chExt cx="2188800" cy="1933794"/>
          </a:xfrm>
        </p:grpSpPr>
        <p:sp>
          <p:nvSpPr>
            <p:cNvPr id="42" name="Freeform: Shape 41">
              <a:extLst>
                <a:ext uri="{FF2B5EF4-FFF2-40B4-BE49-F238E27FC236}">
                  <a16:creationId xmlns:a16="http://schemas.microsoft.com/office/drawing/2014/main" id="{9BA0EC60-510D-41EF-AFE6-E4E6BD83F8C9}"/>
                </a:ext>
              </a:extLst>
            </p:cNvPr>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endParaRPr lang="ru-RU" dirty="0"/>
            </a:p>
          </p:txBody>
        </p:sp>
        <p:sp>
          <p:nvSpPr>
            <p:cNvPr id="43" name="Freeform: Shape 42">
              <a:extLst>
                <a:ext uri="{FF2B5EF4-FFF2-40B4-BE49-F238E27FC236}">
                  <a16:creationId xmlns:a16="http://schemas.microsoft.com/office/drawing/2014/main" id="{0162C508-E081-418C-A19D-15A59388C43A}"/>
                </a:ext>
              </a:extLst>
            </p:cNvPr>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endParaRPr lang="ru-RU" dirty="0"/>
            </a:p>
          </p:txBody>
        </p:sp>
        <p:sp>
          <p:nvSpPr>
            <p:cNvPr id="44" name="Freeform: Shape 43">
              <a:extLst>
                <a:ext uri="{FF2B5EF4-FFF2-40B4-BE49-F238E27FC236}">
                  <a16:creationId xmlns:a16="http://schemas.microsoft.com/office/drawing/2014/main" id="{2A710D7D-FC65-4BF6-BDA4-E59B01AD6FBC}"/>
                </a:ext>
              </a:extLst>
            </p:cNvPr>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endParaRPr lang="ru-RU" dirty="0"/>
            </a:p>
          </p:txBody>
        </p:sp>
        <p:sp>
          <p:nvSpPr>
            <p:cNvPr id="45" name="Freeform: Shape 44">
              <a:extLst>
                <a:ext uri="{FF2B5EF4-FFF2-40B4-BE49-F238E27FC236}">
                  <a16:creationId xmlns:a16="http://schemas.microsoft.com/office/drawing/2014/main" id="{18811B6B-BBB0-4D69-AEF8-AD0A7F9A4B57}"/>
                </a:ext>
              </a:extLst>
            </p:cNvPr>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endParaRPr lang="ru-RU" dirty="0"/>
            </a:p>
          </p:txBody>
        </p:sp>
        <p:sp>
          <p:nvSpPr>
            <p:cNvPr id="46" name="Freeform: Shape 45">
              <a:extLst>
                <a:ext uri="{FF2B5EF4-FFF2-40B4-BE49-F238E27FC236}">
                  <a16:creationId xmlns:a16="http://schemas.microsoft.com/office/drawing/2014/main" id="{3DB7F04C-0D31-4172-9D02-F8C8B2043EB9}"/>
                </a:ext>
              </a:extLst>
            </p:cNvPr>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endParaRPr lang="ru-RU" dirty="0"/>
            </a:p>
          </p:txBody>
        </p:sp>
        <p:sp>
          <p:nvSpPr>
            <p:cNvPr id="47" name="Freeform: Shape 46">
              <a:extLst>
                <a:ext uri="{FF2B5EF4-FFF2-40B4-BE49-F238E27FC236}">
                  <a16:creationId xmlns:a16="http://schemas.microsoft.com/office/drawing/2014/main" id="{1FB04931-77A8-4259-95CA-DA7DEDB2DEFD}"/>
                </a:ext>
              </a:extLst>
            </p:cNvPr>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endParaRPr lang="ru-RU" dirty="0"/>
            </a:p>
          </p:txBody>
        </p:sp>
      </p:grpSp>
      <p:sp>
        <p:nvSpPr>
          <p:cNvPr id="18" name="Graphic 19">
            <a:extLst>
              <a:ext uri="{FF2B5EF4-FFF2-40B4-BE49-F238E27FC236}">
                <a16:creationId xmlns:a16="http://schemas.microsoft.com/office/drawing/2014/main" id="{436C4D92-1746-4D54-8232-468DFF66CF79}"/>
              </a:ext>
            </a:extLst>
          </p:cNvPr>
          <p:cNvSpPr/>
          <p:nvPr userDrawn="1"/>
        </p:nvSpPr>
        <p:spPr>
          <a:xfrm>
            <a:off x="838200" y="1492524"/>
            <a:ext cx="6153912" cy="151200"/>
          </a:xfrm>
          <a:custGeom>
            <a:avLst/>
            <a:gdLst>
              <a:gd name="connsiteX0" fmla="*/ 4568666 w 4629150"/>
              <a:gd name="connsiteY0" fmla="*/ 118586 h 123825"/>
              <a:gd name="connsiteX1" fmla="*/ 62389 w 4629150"/>
              <a:gd name="connsiteY1" fmla="*/ 118586 h 123825"/>
              <a:gd name="connsiteX2" fmla="*/ 7144 w 4629150"/>
              <a:gd name="connsiteY2" fmla="*/ 62389 h 123825"/>
              <a:gd name="connsiteX3" fmla="*/ 7144 w 4629150"/>
              <a:gd name="connsiteY3" fmla="*/ 62389 h 123825"/>
              <a:gd name="connsiteX4" fmla="*/ 62389 w 4629150"/>
              <a:gd name="connsiteY4" fmla="*/ 7144 h 123825"/>
              <a:gd name="connsiteX5" fmla="*/ 4568666 w 4629150"/>
              <a:gd name="connsiteY5" fmla="*/ 7144 h 123825"/>
              <a:gd name="connsiteX6" fmla="*/ 4623912 w 4629150"/>
              <a:gd name="connsiteY6" fmla="*/ 62389 h 123825"/>
              <a:gd name="connsiteX7" fmla="*/ 4623912 w 4629150"/>
              <a:gd name="connsiteY7" fmla="*/ 62389 h 123825"/>
              <a:gd name="connsiteX8" fmla="*/ 4568666 w 4629150"/>
              <a:gd name="connsiteY8" fmla="*/ 118586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29150" h="123825">
                <a:moveTo>
                  <a:pt x="4568666" y="118586"/>
                </a:moveTo>
                <a:lnTo>
                  <a:pt x="62389" y="118586"/>
                </a:lnTo>
                <a:cubicBezTo>
                  <a:pt x="31909" y="118586"/>
                  <a:pt x="7144" y="92869"/>
                  <a:pt x="7144" y="62389"/>
                </a:cubicBezTo>
                <a:lnTo>
                  <a:pt x="7144" y="62389"/>
                </a:lnTo>
                <a:cubicBezTo>
                  <a:pt x="7144" y="31909"/>
                  <a:pt x="31909" y="7144"/>
                  <a:pt x="62389" y="7144"/>
                </a:cubicBezTo>
                <a:lnTo>
                  <a:pt x="4568666" y="7144"/>
                </a:lnTo>
                <a:cubicBezTo>
                  <a:pt x="4599147" y="7144"/>
                  <a:pt x="4623912" y="31909"/>
                  <a:pt x="4623912" y="62389"/>
                </a:cubicBezTo>
                <a:lnTo>
                  <a:pt x="4623912" y="62389"/>
                </a:lnTo>
                <a:cubicBezTo>
                  <a:pt x="4623912" y="92869"/>
                  <a:pt x="4599147" y="118586"/>
                  <a:pt x="4568666" y="118586"/>
                </a:cubicBezTo>
                <a:close/>
              </a:path>
            </a:pathLst>
          </a:custGeom>
          <a:gradFill>
            <a:gsLst>
              <a:gs pos="0">
                <a:schemeClr val="accent1"/>
              </a:gs>
              <a:gs pos="100000">
                <a:schemeClr val="accent3"/>
              </a:gs>
            </a:gsLst>
            <a:lin ang="0" scaled="1"/>
          </a:gradFill>
          <a:ln w="9525" cap="flat">
            <a:noFill/>
            <a:prstDash val="solid"/>
            <a:miter/>
          </a:ln>
        </p:spPr>
        <p:txBody>
          <a:bodyPr rtlCol="0" anchor="ctr"/>
          <a:lstStyle/>
          <a:p>
            <a:endParaRPr lang="ru-RU" dirty="0"/>
          </a:p>
        </p:txBody>
      </p:sp>
      <p:sp>
        <p:nvSpPr>
          <p:cNvPr id="19" name="Title 6">
            <a:extLst>
              <a:ext uri="{FF2B5EF4-FFF2-40B4-BE49-F238E27FC236}">
                <a16:creationId xmlns:a16="http://schemas.microsoft.com/office/drawing/2014/main" id="{E77FD51D-3B1F-4D51-8A61-6CF8222774BD}"/>
              </a:ext>
            </a:extLst>
          </p:cNvPr>
          <p:cNvSpPr>
            <a:spLocks noGrp="1"/>
          </p:cNvSpPr>
          <p:nvPr>
            <p:ph type="title"/>
          </p:nvPr>
        </p:nvSpPr>
        <p:spPr>
          <a:xfrm>
            <a:off x="838200" y="365126"/>
            <a:ext cx="9050518" cy="945498"/>
          </a:xfrm>
        </p:spPr>
        <p:txBody>
          <a:bodyPr/>
          <a:lstStyle/>
          <a:p>
            <a:r>
              <a:rPr lang="en-US"/>
              <a:t>Click to edit Master title style</a:t>
            </a:r>
          </a:p>
        </p:txBody>
      </p:sp>
    </p:spTree>
    <p:extLst>
      <p:ext uri="{BB962C8B-B14F-4D97-AF65-F5344CB8AC3E}">
        <p14:creationId xmlns:p14="http://schemas.microsoft.com/office/powerpoint/2010/main" val="423656427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48" name="Oval 47">
            <a:extLst>
              <a:ext uri="{FF2B5EF4-FFF2-40B4-BE49-F238E27FC236}">
                <a16:creationId xmlns:a16="http://schemas.microsoft.com/office/drawing/2014/main" id="{2F290D8B-987A-4555-890C-F3CD026BF7BF}"/>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9" name="Graphic 12">
            <a:extLst>
              <a:ext uri="{FF2B5EF4-FFF2-40B4-BE49-F238E27FC236}">
                <a16:creationId xmlns:a16="http://schemas.microsoft.com/office/drawing/2014/main" id="{6139C5E6-5A04-4458-8EF9-628BFBA73A92}"/>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4" name="Date Placeholder 3">
            <a:extLst>
              <a:ext uri="{FF2B5EF4-FFF2-40B4-BE49-F238E27FC236}">
                <a16:creationId xmlns:a16="http://schemas.microsoft.com/office/drawing/2014/main" id="{DC2A0631-3130-4C36-8E5E-80464B1A62A7}"/>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79230F82-FE68-4450-98DF-5D29369AEE76}"/>
              </a:ext>
            </a:extLst>
          </p:cNvPr>
          <p:cNvSpPr>
            <a:spLocks noGrp="1"/>
          </p:cNvSpPr>
          <p:nvPr>
            <p:ph type="ftr" sz="quarter" idx="11"/>
          </p:nvPr>
        </p:nvSpPr>
        <p:spPr>
          <a:xfrm>
            <a:off x="812290" y="5797769"/>
            <a:ext cx="4114800"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E6603C1-6E1A-4E4B-9555-31D84B6BDAD9}"/>
              </a:ext>
            </a:extLst>
          </p:cNvPr>
          <p:cNvSpPr>
            <a:spLocks noGrp="1"/>
          </p:cNvSpPr>
          <p:nvPr>
            <p:ph type="sldNum" sz="quarter" idx="12"/>
          </p:nvPr>
        </p:nvSpPr>
        <p:spPr/>
        <p:txBody>
          <a:bodyPr/>
          <a:lstStyle/>
          <a:p>
            <a:fld id="{D495E168-DA5E-4888-8D8A-92B118324C14}" type="slidenum">
              <a:rPr lang="ru-RU" smtClean="0"/>
              <a:t>‹#›</a:t>
            </a:fld>
            <a:endParaRPr lang="ru-RU" dirty="0"/>
          </a:p>
        </p:txBody>
      </p:sp>
      <p:grpSp>
        <p:nvGrpSpPr>
          <p:cNvPr id="41" name="Graphic 39">
            <a:extLst>
              <a:ext uri="{FF2B5EF4-FFF2-40B4-BE49-F238E27FC236}">
                <a16:creationId xmlns:a16="http://schemas.microsoft.com/office/drawing/2014/main" id="{1D75FFD8-3F66-48B3-BB01-D4B8A9496851}"/>
              </a:ext>
            </a:extLst>
          </p:cNvPr>
          <p:cNvGrpSpPr/>
          <p:nvPr userDrawn="1"/>
        </p:nvGrpSpPr>
        <p:grpSpPr>
          <a:xfrm>
            <a:off x="10008352" y="0"/>
            <a:ext cx="2188800" cy="1933794"/>
            <a:chOff x="10003200" y="0"/>
            <a:chExt cx="2188800" cy="1933794"/>
          </a:xfrm>
        </p:grpSpPr>
        <p:sp>
          <p:nvSpPr>
            <p:cNvPr id="42" name="Freeform: Shape 41">
              <a:extLst>
                <a:ext uri="{FF2B5EF4-FFF2-40B4-BE49-F238E27FC236}">
                  <a16:creationId xmlns:a16="http://schemas.microsoft.com/office/drawing/2014/main" id="{9BA0EC60-510D-41EF-AFE6-E4E6BD83F8C9}"/>
                </a:ext>
              </a:extLst>
            </p:cNvPr>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endParaRPr lang="ru-RU" dirty="0"/>
            </a:p>
          </p:txBody>
        </p:sp>
        <p:sp>
          <p:nvSpPr>
            <p:cNvPr id="43" name="Freeform: Shape 42">
              <a:extLst>
                <a:ext uri="{FF2B5EF4-FFF2-40B4-BE49-F238E27FC236}">
                  <a16:creationId xmlns:a16="http://schemas.microsoft.com/office/drawing/2014/main" id="{0162C508-E081-418C-A19D-15A59388C43A}"/>
                </a:ext>
              </a:extLst>
            </p:cNvPr>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endParaRPr lang="ru-RU" dirty="0"/>
            </a:p>
          </p:txBody>
        </p:sp>
        <p:sp>
          <p:nvSpPr>
            <p:cNvPr id="44" name="Freeform: Shape 43">
              <a:extLst>
                <a:ext uri="{FF2B5EF4-FFF2-40B4-BE49-F238E27FC236}">
                  <a16:creationId xmlns:a16="http://schemas.microsoft.com/office/drawing/2014/main" id="{2A710D7D-FC65-4BF6-BDA4-E59B01AD6FBC}"/>
                </a:ext>
              </a:extLst>
            </p:cNvPr>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endParaRPr lang="ru-RU" dirty="0"/>
            </a:p>
          </p:txBody>
        </p:sp>
        <p:sp>
          <p:nvSpPr>
            <p:cNvPr id="45" name="Freeform: Shape 44">
              <a:extLst>
                <a:ext uri="{FF2B5EF4-FFF2-40B4-BE49-F238E27FC236}">
                  <a16:creationId xmlns:a16="http://schemas.microsoft.com/office/drawing/2014/main" id="{18811B6B-BBB0-4D69-AEF8-AD0A7F9A4B57}"/>
                </a:ext>
              </a:extLst>
            </p:cNvPr>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endParaRPr lang="ru-RU" dirty="0"/>
            </a:p>
          </p:txBody>
        </p:sp>
        <p:sp>
          <p:nvSpPr>
            <p:cNvPr id="46" name="Freeform: Shape 45">
              <a:extLst>
                <a:ext uri="{FF2B5EF4-FFF2-40B4-BE49-F238E27FC236}">
                  <a16:creationId xmlns:a16="http://schemas.microsoft.com/office/drawing/2014/main" id="{3DB7F04C-0D31-4172-9D02-F8C8B2043EB9}"/>
                </a:ext>
              </a:extLst>
            </p:cNvPr>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endParaRPr lang="ru-RU" dirty="0"/>
            </a:p>
          </p:txBody>
        </p:sp>
        <p:sp>
          <p:nvSpPr>
            <p:cNvPr id="47" name="Freeform: Shape 46">
              <a:extLst>
                <a:ext uri="{FF2B5EF4-FFF2-40B4-BE49-F238E27FC236}">
                  <a16:creationId xmlns:a16="http://schemas.microsoft.com/office/drawing/2014/main" id="{1FB04931-77A8-4259-95CA-DA7DEDB2DEFD}"/>
                </a:ext>
              </a:extLst>
            </p:cNvPr>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endParaRPr lang="ru-RU" dirty="0"/>
            </a:p>
          </p:txBody>
        </p:sp>
      </p:grpSp>
    </p:spTree>
    <p:extLst>
      <p:ext uri="{BB962C8B-B14F-4D97-AF65-F5344CB8AC3E}">
        <p14:creationId xmlns:p14="http://schemas.microsoft.com/office/powerpoint/2010/main" val="14141578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with Image">
    <p:spTree>
      <p:nvGrpSpPr>
        <p:cNvPr id="1" name=""/>
        <p:cNvGrpSpPr/>
        <p:nvPr/>
      </p:nvGrpSpPr>
      <p:grpSpPr>
        <a:xfrm>
          <a:off x="0" y="0"/>
          <a:ext cx="0" cy="0"/>
          <a:chOff x="0" y="0"/>
          <a:chExt cx="0" cy="0"/>
        </a:xfrm>
      </p:grpSpPr>
      <p:sp>
        <p:nvSpPr>
          <p:cNvPr id="39" name="Picture Placeholder 38">
            <a:extLst>
              <a:ext uri="{FF2B5EF4-FFF2-40B4-BE49-F238E27FC236}">
                <a16:creationId xmlns:a16="http://schemas.microsoft.com/office/drawing/2014/main" id="{12A714F2-A8EC-40F7-ACFF-A00E1DD10C56}"/>
              </a:ext>
            </a:extLst>
          </p:cNvPr>
          <p:cNvSpPr>
            <a:spLocks noGrp="1"/>
          </p:cNvSpPr>
          <p:nvPr>
            <p:ph type="pic" sz="quarter" idx="13"/>
          </p:nvPr>
        </p:nvSpPr>
        <p:spPr>
          <a:xfrm>
            <a:off x="912412" y="2373273"/>
            <a:ext cx="11271651" cy="2549580"/>
          </a:xfrm>
          <a:custGeom>
            <a:avLst/>
            <a:gdLst>
              <a:gd name="connsiteX0" fmla="*/ 1257522 w 11271651"/>
              <a:gd name="connsiteY0" fmla="*/ 0 h 2549580"/>
              <a:gd name="connsiteX1" fmla="*/ 7117931 w 11271651"/>
              <a:gd name="connsiteY1" fmla="*/ 0 h 2549580"/>
              <a:gd name="connsiteX2" fmla="*/ 7133189 w 11271651"/>
              <a:gd name="connsiteY2" fmla="*/ 37934 h 2549580"/>
              <a:gd name="connsiteX3" fmla="*/ 7567673 w 11271651"/>
              <a:gd name="connsiteY3" fmla="*/ 284761 h 2549580"/>
              <a:gd name="connsiteX4" fmla="*/ 11271651 w 11271651"/>
              <a:gd name="connsiteY4" fmla="*/ 284761 h 2549580"/>
              <a:gd name="connsiteX5" fmla="*/ 11271651 w 11271651"/>
              <a:gd name="connsiteY5" fmla="*/ 2292367 h 2549580"/>
              <a:gd name="connsiteX6" fmla="*/ 3360838 w 11271651"/>
              <a:gd name="connsiteY6" fmla="*/ 2292367 h 2549580"/>
              <a:gd name="connsiteX7" fmla="*/ 3027059 w 11271651"/>
              <a:gd name="connsiteY7" fmla="*/ 2473692 h 2549580"/>
              <a:gd name="connsiteX8" fmla="*/ 2997435 w 11271651"/>
              <a:gd name="connsiteY8" fmla="*/ 2549580 h 2549580"/>
              <a:gd name="connsiteX9" fmla="*/ 1257522 w 11271651"/>
              <a:gd name="connsiteY9" fmla="*/ 2549580 h 2549580"/>
              <a:gd name="connsiteX10" fmla="*/ 0 w 11271651"/>
              <a:gd name="connsiteY10" fmla="*/ 1291940 h 2549580"/>
              <a:gd name="connsiteX11" fmla="*/ 0 w 11271651"/>
              <a:gd name="connsiteY11" fmla="*/ 1257641 h 2549580"/>
              <a:gd name="connsiteX12" fmla="*/ 1257522 w 11271651"/>
              <a:gd name="connsiteY12" fmla="*/ 0 h 2549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271651" h="2549580">
                <a:moveTo>
                  <a:pt x="1257522" y="0"/>
                </a:moveTo>
                <a:lnTo>
                  <a:pt x="7117931" y="0"/>
                </a:lnTo>
                <a:lnTo>
                  <a:pt x="7133189" y="37934"/>
                </a:lnTo>
                <a:cubicBezTo>
                  <a:pt x="7196165" y="161665"/>
                  <a:pt x="7320847" y="284761"/>
                  <a:pt x="7567673" y="284761"/>
                </a:cubicBezTo>
                <a:lnTo>
                  <a:pt x="11271651" y="284761"/>
                </a:lnTo>
                <a:lnTo>
                  <a:pt x="11271651" y="2292367"/>
                </a:lnTo>
                <a:lnTo>
                  <a:pt x="3360838" y="2292367"/>
                </a:lnTo>
                <a:cubicBezTo>
                  <a:pt x="3357507" y="2292367"/>
                  <a:pt x="3127793" y="2295282"/>
                  <a:pt x="3027059" y="2473692"/>
                </a:cubicBezTo>
                <a:lnTo>
                  <a:pt x="2997435" y="2549580"/>
                </a:lnTo>
                <a:lnTo>
                  <a:pt x="1257522" y="2549580"/>
                </a:lnTo>
                <a:cubicBezTo>
                  <a:pt x="1257522" y="2549580"/>
                  <a:pt x="0" y="2549580"/>
                  <a:pt x="0" y="1291940"/>
                </a:cubicBezTo>
                <a:lnTo>
                  <a:pt x="0" y="1257641"/>
                </a:lnTo>
                <a:cubicBezTo>
                  <a:pt x="0" y="1257641"/>
                  <a:pt x="0" y="0"/>
                  <a:pt x="1257522" y="0"/>
                </a:cubicBezTo>
                <a:close/>
              </a:path>
            </a:pathLst>
          </a:custGeom>
        </p:spPr>
        <p:txBody>
          <a:bodyPr wrap="square" anchor="ctr" anchorCtr="0">
            <a:noAutofit/>
          </a:bodyPr>
          <a:lstStyle>
            <a:lvl1pPr marL="0" indent="0" algn="ctr">
              <a:buNone/>
              <a:defRPr sz="1400"/>
            </a:lvl1pPr>
          </a:lstStyle>
          <a:p>
            <a:r>
              <a:rPr lang="en-US"/>
              <a:t>Click icon to add picture</a:t>
            </a:r>
            <a:endParaRPr lang="ru-RU"/>
          </a:p>
        </p:txBody>
      </p:sp>
      <p:sp>
        <p:nvSpPr>
          <p:cNvPr id="34" name="Oval 33">
            <a:extLst>
              <a:ext uri="{FF2B5EF4-FFF2-40B4-BE49-F238E27FC236}">
                <a16:creationId xmlns:a16="http://schemas.microsoft.com/office/drawing/2014/main" id="{13074BE4-153F-46FE-B915-CD1AEF318A25}"/>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35" name="Graphic 12">
            <a:extLst>
              <a:ext uri="{FF2B5EF4-FFF2-40B4-BE49-F238E27FC236}">
                <a16:creationId xmlns:a16="http://schemas.microsoft.com/office/drawing/2014/main" id="{0B7E91C4-F19E-46BE-B05F-139B5418924E}"/>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10" name="Freeform: Shape 9">
            <a:extLst>
              <a:ext uri="{FF2B5EF4-FFF2-40B4-BE49-F238E27FC236}">
                <a16:creationId xmlns:a16="http://schemas.microsoft.com/office/drawing/2014/main" id="{08A64499-0304-4070-BCB0-67E2BE20A3EA}"/>
              </a:ext>
            </a:extLst>
          </p:cNvPr>
          <p:cNvSpPr/>
          <p:nvPr userDrawn="1"/>
        </p:nvSpPr>
        <p:spPr>
          <a:xfrm>
            <a:off x="7998821" y="1645349"/>
            <a:ext cx="4196737" cy="1001638"/>
          </a:xfrm>
          <a:custGeom>
            <a:avLst/>
            <a:gdLst>
              <a:gd name="connsiteX0" fmla="*/ 3150394 w 3152775"/>
              <a:gd name="connsiteY0" fmla="*/ 7144 h 752475"/>
              <a:gd name="connsiteX1" fmla="*/ 371952 w 3152775"/>
              <a:gd name="connsiteY1" fmla="*/ 7144 h 752475"/>
              <a:gd name="connsiteX2" fmla="*/ 7144 w 3152775"/>
              <a:gd name="connsiteY2" fmla="*/ 370999 h 752475"/>
              <a:gd name="connsiteX3" fmla="*/ 7144 w 3152775"/>
              <a:gd name="connsiteY3" fmla="*/ 384334 h 752475"/>
              <a:gd name="connsiteX4" fmla="*/ 371952 w 3152775"/>
              <a:gd name="connsiteY4" fmla="*/ 748189 h 752475"/>
              <a:gd name="connsiteX5" fmla="*/ 3150394 w 3152775"/>
              <a:gd name="connsiteY5" fmla="*/ 748189 h 752475"/>
              <a:gd name="connsiteX6" fmla="*/ 3150394 w 3152775"/>
              <a:gd name="connsiteY6" fmla="*/ 7144 h 752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52775" h="752475">
                <a:moveTo>
                  <a:pt x="3150394" y="7144"/>
                </a:moveTo>
                <a:lnTo>
                  <a:pt x="371952" y="7144"/>
                </a:lnTo>
                <a:cubicBezTo>
                  <a:pt x="371952" y="7144"/>
                  <a:pt x="7144" y="7144"/>
                  <a:pt x="7144" y="370999"/>
                </a:cubicBezTo>
                <a:lnTo>
                  <a:pt x="7144" y="384334"/>
                </a:lnTo>
                <a:cubicBezTo>
                  <a:pt x="7144" y="384334"/>
                  <a:pt x="7144" y="748189"/>
                  <a:pt x="371952" y="748189"/>
                </a:cubicBezTo>
                <a:lnTo>
                  <a:pt x="3150394" y="748189"/>
                </a:lnTo>
                <a:lnTo>
                  <a:pt x="3150394" y="7144"/>
                </a:lnTo>
                <a:close/>
              </a:path>
            </a:pathLst>
          </a:custGeom>
          <a:solidFill>
            <a:schemeClr val="accent1"/>
          </a:solidFill>
          <a:ln w="25400" cap="flat">
            <a:noFill/>
            <a:prstDash val="solid"/>
            <a:miter/>
          </a:ln>
        </p:spPr>
        <p:txBody>
          <a:bodyPr rtlCol="0" anchor="ctr"/>
          <a:lstStyle/>
          <a:p>
            <a:endParaRPr lang="ru-RU" dirty="0"/>
          </a:p>
        </p:txBody>
      </p:sp>
      <p:sp>
        <p:nvSpPr>
          <p:cNvPr id="25" name="Freeform: Shape 24">
            <a:extLst>
              <a:ext uri="{FF2B5EF4-FFF2-40B4-BE49-F238E27FC236}">
                <a16:creationId xmlns:a16="http://schemas.microsoft.com/office/drawing/2014/main" id="{ED1736B3-AE79-40C2-80FF-2FB0FEE27195}"/>
              </a:ext>
            </a:extLst>
          </p:cNvPr>
          <p:cNvSpPr/>
          <p:nvPr userDrawn="1"/>
        </p:nvSpPr>
        <p:spPr>
          <a:xfrm>
            <a:off x="12186920" y="2632655"/>
            <a:ext cx="5081" cy="25381"/>
          </a:xfrm>
          <a:custGeom>
            <a:avLst/>
            <a:gdLst>
              <a:gd name="connsiteX0" fmla="*/ 0 w 5081"/>
              <a:gd name="connsiteY0" fmla="*/ 0 h 25381"/>
              <a:gd name="connsiteX1" fmla="*/ 5081 w 5081"/>
              <a:gd name="connsiteY1" fmla="*/ 0 h 25381"/>
              <a:gd name="connsiteX2" fmla="*/ 5081 w 5081"/>
              <a:gd name="connsiteY2" fmla="*/ 25381 h 25381"/>
              <a:gd name="connsiteX3" fmla="*/ 0 w 5081"/>
              <a:gd name="connsiteY3" fmla="*/ 25381 h 25381"/>
              <a:gd name="connsiteX4" fmla="*/ 0 w 5081"/>
              <a:gd name="connsiteY4" fmla="*/ 0 h 253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81" h="25381">
                <a:moveTo>
                  <a:pt x="0" y="0"/>
                </a:moveTo>
                <a:lnTo>
                  <a:pt x="5081" y="0"/>
                </a:lnTo>
                <a:lnTo>
                  <a:pt x="5081" y="25381"/>
                </a:lnTo>
                <a:lnTo>
                  <a:pt x="0" y="25381"/>
                </a:lnTo>
                <a:lnTo>
                  <a:pt x="0" y="0"/>
                </a:lnTo>
                <a:close/>
              </a:path>
            </a:pathLst>
          </a:custGeom>
          <a:solidFill>
            <a:schemeClr val="tx2"/>
          </a:solidFill>
          <a:ln w="12690" cap="flat">
            <a:noFill/>
            <a:prstDash val="solid"/>
            <a:miter/>
          </a:ln>
        </p:spPr>
        <p:txBody>
          <a:bodyPr wrap="square" rtlCol="0" anchor="ctr">
            <a:noAutofit/>
          </a:bodyPr>
          <a:lstStyle/>
          <a:p>
            <a:endParaRPr lang="ru-RU" dirty="0"/>
          </a:p>
        </p:txBody>
      </p:sp>
      <p:sp>
        <p:nvSpPr>
          <p:cNvPr id="2" name="Title 1">
            <a:extLst>
              <a:ext uri="{FF2B5EF4-FFF2-40B4-BE49-F238E27FC236}">
                <a16:creationId xmlns:a16="http://schemas.microsoft.com/office/drawing/2014/main" id="{DC2228EE-3546-4272-9C39-150FF23CE033}"/>
              </a:ext>
            </a:extLst>
          </p:cNvPr>
          <p:cNvSpPr>
            <a:spLocks noGrp="1"/>
          </p:cNvSpPr>
          <p:nvPr>
            <p:ph type="ctrTitle" hasCustomPrompt="1"/>
          </p:nvPr>
        </p:nvSpPr>
        <p:spPr>
          <a:xfrm>
            <a:off x="781987" y="793172"/>
            <a:ext cx="9144000" cy="655621"/>
          </a:xfrm>
        </p:spPr>
        <p:txBody>
          <a:bodyPr anchor="b">
            <a:normAutofit/>
          </a:bodyPr>
          <a:lstStyle>
            <a:lvl1pPr algn="l">
              <a:defRPr sz="4000" b="1">
                <a:gradFill>
                  <a:gsLst>
                    <a:gs pos="0">
                      <a:schemeClr val="accent1"/>
                    </a:gs>
                    <a:gs pos="100000">
                      <a:schemeClr val="accent3"/>
                    </a:gs>
                  </a:gsLst>
                  <a:lin ang="0" scaled="1"/>
                </a:gradFill>
              </a:defRPr>
            </a:lvl1pPr>
          </a:lstStyle>
          <a:p>
            <a:r>
              <a:rPr lang="en-US" dirty="0"/>
              <a:t>DIVIDER SLIDE</a:t>
            </a:r>
            <a:endParaRPr lang="ru-RU" dirty="0"/>
          </a:p>
        </p:txBody>
      </p:sp>
      <p:sp>
        <p:nvSpPr>
          <p:cNvPr id="3" name="Subtitle 2">
            <a:extLst>
              <a:ext uri="{FF2B5EF4-FFF2-40B4-BE49-F238E27FC236}">
                <a16:creationId xmlns:a16="http://schemas.microsoft.com/office/drawing/2014/main" id="{0F2EFCC6-4D5A-4B43-A534-1A868887BC7F}"/>
              </a:ext>
            </a:extLst>
          </p:cNvPr>
          <p:cNvSpPr>
            <a:spLocks noGrp="1"/>
          </p:cNvSpPr>
          <p:nvPr>
            <p:ph type="subTitle" idx="1"/>
          </p:nvPr>
        </p:nvSpPr>
        <p:spPr>
          <a:xfrm>
            <a:off x="795772" y="1877051"/>
            <a:ext cx="6843278" cy="496223"/>
          </a:xfrm>
        </p:spPr>
        <p:txBody>
          <a:bodyPr>
            <a:normAutofit/>
          </a:bodyPr>
          <a:lstStyle>
            <a:lvl1pPr marL="0" indent="0" algn="l">
              <a:buNone/>
              <a:defRPr sz="1800" b="1" i="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ru-RU" dirty="0"/>
          </a:p>
        </p:txBody>
      </p:sp>
      <p:sp>
        <p:nvSpPr>
          <p:cNvPr id="4" name="Date Placeholder 3">
            <a:extLst>
              <a:ext uri="{FF2B5EF4-FFF2-40B4-BE49-F238E27FC236}">
                <a16:creationId xmlns:a16="http://schemas.microsoft.com/office/drawing/2014/main" id="{0FD10BB4-D57E-4372-8E10-AC15DC09615A}"/>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66020939-F172-405E-A418-A87CE5D908B7}"/>
              </a:ext>
            </a:extLst>
          </p:cNvPr>
          <p:cNvSpPr>
            <a:spLocks noGrp="1"/>
          </p:cNvSpPr>
          <p:nvPr>
            <p:ph type="ftr" sz="quarter" idx="11"/>
          </p:nvPr>
        </p:nvSpPr>
        <p:spPr>
          <a:xfrm>
            <a:off x="812290" y="5797769"/>
            <a:ext cx="3808348" cy="365125"/>
          </a:xfrm>
          <a:prstGeom prst="rect">
            <a:avLst/>
          </a:prstGeom>
        </p:spPr>
        <p:txBody>
          <a:bodyPr/>
          <a:lstStyle/>
          <a:p>
            <a:r>
              <a:rPr lang="en-US" dirty="0"/>
              <a:t>ADD A FOOTER</a:t>
            </a:r>
            <a:endParaRPr lang="ru-RU" dirty="0"/>
          </a:p>
        </p:txBody>
      </p:sp>
      <p:sp>
        <p:nvSpPr>
          <p:cNvPr id="24" name="Graphic 22">
            <a:extLst>
              <a:ext uri="{FF2B5EF4-FFF2-40B4-BE49-F238E27FC236}">
                <a16:creationId xmlns:a16="http://schemas.microsoft.com/office/drawing/2014/main" id="{4EE1436E-33B5-4388-87D8-2D0633CC3CE7}"/>
              </a:ext>
            </a:extLst>
          </p:cNvPr>
          <p:cNvSpPr/>
          <p:nvPr/>
        </p:nvSpPr>
        <p:spPr>
          <a:xfrm>
            <a:off x="903223" y="1550951"/>
            <a:ext cx="3273552" cy="151200"/>
          </a:xfrm>
          <a:custGeom>
            <a:avLst/>
            <a:gdLst>
              <a:gd name="connsiteX0" fmla="*/ 2392204 w 2447925"/>
              <a:gd name="connsiteY0" fmla="*/ 114776 h 114300"/>
              <a:gd name="connsiteX1" fmla="*/ 60484 w 2447925"/>
              <a:gd name="connsiteY1" fmla="*/ 114776 h 114300"/>
              <a:gd name="connsiteX2" fmla="*/ 7144 w 2447925"/>
              <a:gd name="connsiteY2" fmla="*/ 60484 h 114300"/>
              <a:gd name="connsiteX3" fmla="*/ 7144 w 2447925"/>
              <a:gd name="connsiteY3" fmla="*/ 60484 h 114300"/>
              <a:gd name="connsiteX4" fmla="*/ 60484 w 2447925"/>
              <a:gd name="connsiteY4" fmla="*/ 7144 h 114300"/>
              <a:gd name="connsiteX5" fmla="*/ 2392204 w 2447925"/>
              <a:gd name="connsiteY5" fmla="*/ 7144 h 114300"/>
              <a:gd name="connsiteX6" fmla="*/ 2445544 w 2447925"/>
              <a:gd name="connsiteY6" fmla="*/ 60484 h 114300"/>
              <a:gd name="connsiteX7" fmla="*/ 2445544 w 2447925"/>
              <a:gd name="connsiteY7" fmla="*/ 60484 h 114300"/>
              <a:gd name="connsiteX8" fmla="*/ 2392204 w 2447925"/>
              <a:gd name="connsiteY8" fmla="*/ 114776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47925" h="114300">
                <a:moveTo>
                  <a:pt x="2392204" y="114776"/>
                </a:moveTo>
                <a:lnTo>
                  <a:pt x="60484" y="114776"/>
                </a:lnTo>
                <a:cubicBezTo>
                  <a:pt x="30956" y="114776"/>
                  <a:pt x="7144" y="90011"/>
                  <a:pt x="7144" y="60484"/>
                </a:cubicBezTo>
                <a:lnTo>
                  <a:pt x="7144" y="60484"/>
                </a:lnTo>
                <a:cubicBezTo>
                  <a:pt x="7144" y="30956"/>
                  <a:pt x="30956" y="7144"/>
                  <a:pt x="60484" y="7144"/>
                </a:cubicBezTo>
                <a:lnTo>
                  <a:pt x="2392204" y="7144"/>
                </a:lnTo>
                <a:cubicBezTo>
                  <a:pt x="2421731" y="7144"/>
                  <a:pt x="2445544" y="30956"/>
                  <a:pt x="2445544" y="60484"/>
                </a:cubicBezTo>
                <a:lnTo>
                  <a:pt x="2445544" y="60484"/>
                </a:lnTo>
                <a:cubicBezTo>
                  <a:pt x="2445544" y="90011"/>
                  <a:pt x="2421731" y="114776"/>
                  <a:pt x="2392204" y="114776"/>
                </a:cubicBezTo>
                <a:close/>
              </a:path>
            </a:pathLst>
          </a:custGeom>
          <a:gradFill>
            <a:gsLst>
              <a:gs pos="0">
                <a:schemeClr val="accent1"/>
              </a:gs>
              <a:gs pos="100000">
                <a:schemeClr val="accent3"/>
              </a:gs>
            </a:gsLst>
            <a:lin ang="0" scaled="1"/>
          </a:gradFill>
          <a:ln w="9525" cap="flat">
            <a:noFill/>
            <a:prstDash val="solid"/>
            <a:miter/>
          </a:ln>
        </p:spPr>
        <p:txBody>
          <a:bodyPr rtlCol="0" anchor="ctr"/>
          <a:lstStyle/>
          <a:p>
            <a:endParaRPr lang="ru-RU" dirty="0"/>
          </a:p>
        </p:txBody>
      </p:sp>
      <p:sp>
        <p:nvSpPr>
          <p:cNvPr id="9" name="Freeform: Shape 8">
            <a:extLst>
              <a:ext uri="{FF2B5EF4-FFF2-40B4-BE49-F238E27FC236}">
                <a16:creationId xmlns:a16="http://schemas.microsoft.com/office/drawing/2014/main" id="{A8FB11AB-3031-47CA-85DD-696856C3C62C}"/>
              </a:ext>
            </a:extLst>
          </p:cNvPr>
          <p:cNvSpPr/>
          <p:nvPr/>
        </p:nvSpPr>
        <p:spPr>
          <a:xfrm>
            <a:off x="3899957" y="4662943"/>
            <a:ext cx="8292043" cy="760738"/>
          </a:xfrm>
          <a:custGeom>
            <a:avLst/>
            <a:gdLst>
              <a:gd name="connsiteX0" fmla="*/ 6228874 w 6229350"/>
              <a:gd name="connsiteY0" fmla="*/ 7144 h 571500"/>
              <a:gd name="connsiteX1" fmla="*/ 284321 w 6229350"/>
              <a:gd name="connsiteY1" fmla="*/ 7144 h 571500"/>
              <a:gd name="connsiteX2" fmla="*/ 7144 w 6229350"/>
              <a:gd name="connsiteY2" fmla="*/ 282416 h 571500"/>
              <a:gd name="connsiteX3" fmla="*/ 7144 w 6229350"/>
              <a:gd name="connsiteY3" fmla="*/ 292894 h 571500"/>
              <a:gd name="connsiteX4" fmla="*/ 284321 w 6229350"/>
              <a:gd name="connsiteY4" fmla="*/ 568166 h 571500"/>
              <a:gd name="connsiteX5" fmla="*/ 6228874 w 6229350"/>
              <a:gd name="connsiteY5" fmla="*/ 568166 h 571500"/>
              <a:gd name="connsiteX6" fmla="*/ 6228874 w 6229350"/>
              <a:gd name="connsiteY6" fmla="*/ 7144 h 571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29350" h="571500">
                <a:moveTo>
                  <a:pt x="6228874" y="7144"/>
                </a:moveTo>
                <a:lnTo>
                  <a:pt x="284321" y="7144"/>
                </a:lnTo>
                <a:cubicBezTo>
                  <a:pt x="284321" y="7144"/>
                  <a:pt x="7144" y="7144"/>
                  <a:pt x="7144" y="282416"/>
                </a:cubicBezTo>
                <a:lnTo>
                  <a:pt x="7144" y="292894"/>
                </a:lnTo>
                <a:cubicBezTo>
                  <a:pt x="7144" y="292894"/>
                  <a:pt x="7144" y="568166"/>
                  <a:pt x="284321" y="568166"/>
                </a:cubicBezTo>
                <a:lnTo>
                  <a:pt x="6228874" y="568166"/>
                </a:lnTo>
                <a:lnTo>
                  <a:pt x="6228874" y="7144"/>
                </a:lnTo>
                <a:close/>
              </a:path>
            </a:pathLst>
          </a:custGeom>
          <a:solidFill>
            <a:schemeClr val="accent3"/>
          </a:solidFill>
          <a:ln w="25400" cap="flat">
            <a:noFill/>
            <a:prstDash val="solid"/>
            <a:miter/>
          </a:ln>
        </p:spPr>
        <p:txBody>
          <a:bodyPr rtlCol="0" anchor="ctr"/>
          <a:lstStyle/>
          <a:p>
            <a:endParaRPr lang="ru-RU" dirty="0"/>
          </a:p>
        </p:txBody>
      </p:sp>
      <p:sp>
        <p:nvSpPr>
          <p:cNvPr id="6" name="Slide Number Placeholder 5">
            <a:extLst>
              <a:ext uri="{FF2B5EF4-FFF2-40B4-BE49-F238E27FC236}">
                <a16:creationId xmlns:a16="http://schemas.microsoft.com/office/drawing/2014/main" id="{E0210624-61F8-48B2-BD00-D3BC39DEBDCF}"/>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38" name="Freeform: Shape 37">
            <a:extLst>
              <a:ext uri="{FF2B5EF4-FFF2-40B4-BE49-F238E27FC236}">
                <a16:creationId xmlns:a16="http://schemas.microsoft.com/office/drawing/2014/main" id="{9CD6F167-FB82-4EFB-BAB9-1D0FEE07B85D}"/>
              </a:ext>
            </a:extLst>
          </p:cNvPr>
          <p:cNvSpPr/>
          <p:nvPr/>
        </p:nvSpPr>
        <p:spPr>
          <a:xfrm>
            <a:off x="3909848" y="4665641"/>
            <a:ext cx="8277071" cy="257213"/>
          </a:xfrm>
          <a:custGeom>
            <a:avLst/>
            <a:gdLst>
              <a:gd name="connsiteX0" fmla="*/ 363403 w 8277071"/>
              <a:gd name="connsiteY0" fmla="*/ 0 h 257213"/>
              <a:gd name="connsiteX1" fmla="*/ 8277071 w 8277071"/>
              <a:gd name="connsiteY1" fmla="*/ 0 h 257213"/>
              <a:gd name="connsiteX2" fmla="*/ 8277071 w 8277071"/>
              <a:gd name="connsiteY2" fmla="*/ 25380 h 257213"/>
              <a:gd name="connsiteX3" fmla="*/ 363403 w 8277071"/>
              <a:gd name="connsiteY3" fmla="*/ 25380 h 257213"/>
              <a:gd name="connsiteX4" fmla="*/ 61632 w 8277071"/>
              <a:gd name="connsiteY4" fmla="*/ 176355 h 257213"/>
              <a:gd name="connsiteX5" fmla="*/ 25441 w 8277071"/>
              <a:gd name="connsiteY5" fmla="*/ 257213 h 257213"/>
              <a:gd name="connsiteX6" fmla="*/ 0 w 8277071"/>
              <a:gd name="connsiteY6" fmla="*/ 257213 h 257213"/>
              <a:gd name="connsiteX7" fmla="*/ 29624 w 8277071"/>
              <a:gd name="connsiteY7" fmla="*/ 181325 h 257213"/>
              <a:gd name="connsiteX8" fmla="*/ 363403 w 8277071"/>
              <a:gd name="connsiteY8" fmla="*/ 0 h 257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277071" h="257213">
                <a:moveTo>
                  <a:pt x="363403" y="0"/>
                </a:moveTo>
                <a:lnTo>
                  <a:pt x="8277071" y="0"/>
                </a:lnTo>
                <a:lnTo>
                  <a:pt x="8277071" y="25380"/>
                </a:lnTo>
                <a:lnTo>
                  <a:pt x="363403" y="25380"/>
                </a:lnTo>
                <a:cubicBezTo>
                  <a:pt x="352934" y="25380"/>
                  <a:pt x="158297" y="28235"/>
                  <a:pt x="61632" y="176355"/>
                </a:cubicBezTo>
                <a:lnTo>
                  <a:pt x="25441" y="257213"/>
                </a:lnTo>
                <a:lnTo>
                  <a:pt x="0" y="257213"/>
                </a:lnTo>
                <a:lnTo>
                  <a:pt x="29624" y="181325"/>
                </a:lnTo>
                <a:cubicBezTo>
                  <a:pt x="130358" y="2915"/>
                  <a:pt x="360072" y="0"/>
                  <a:pt x="363403" y="0"/>
                </a:cubicBezTo>
                <a:close/>
              </a:path>
            </a:pathLst>
          </a:custGeom>
          <a:solidFill>
            <a:schemeClr val="bg1"/>
          </a:solidFill>
          <a:ln w="12690" cap="flat">
            <a:noFill/>
            <a:prstDash val="solid"/>
            <a:miter/>
          </a:ln>
        </p:spPr>
        <p:txBody>
          <a:bodyPr wrap="square" rtlCol="0" anchor="ctr">
            <a:noAutofit/>
          </a:bodyPr>
          <a:lstStyle/>
          <a:p>
            <a:endParaRPr lang="ru-RU" dirty="0"/>
          </a:p>
        </p:txBody>
      </p:sp>
      <p:sp>
        <p:nvSpPr>
          <p:cNvPr id="36" name="Freeform: Shape 35">
            <a:extLst>
              <a:ext uri="{FF2B5EF4-FFF2-40B4-BE49-F238E27FC236}">
                <a16:creationId xmlns:a16="http://schemas.microsoft.com/office/drawing/2014/main" id="{3DD2082D-81A7-4E2D-8136-9D48016E7FE9}"/>
              </a:ext>
            </a:extLst>
          </p:cNvPr>
          <p:cNvSpPr/>
          <p:nvPr/>
        </p:nvSpPr>
        <p:spPr>
          <a:xfrm>
            <a:off x="12186919" y="4665641"/>
            <a:ext cx="5081" cy="25380"/>
          </a:xfrm>
          <a:custGeom>
            <a:avLst/>
            <a:gdLst>
              <a:gd name="connsiteX0" fmla="*/ 0 w 5081"/>
              <a:gd name="connsiteY0" fmla="*/ 0 h 25380"/>
              <a:gd name="connsiteX1" fmla="*/ 5081 w 5081"/>
              <a:gd name="connsiteY1" fmla="*/ 0 h 25380"/>
              <a:gd name="connsiteX2" fmla="*/ 5081 w 5081"/>
              <a:gd name="connsiteY2" fmla="*/ 25380 h 25380"/>
              <a:gd name="connsiteX3" fmla="*/ 0 w 5081"/>
              <a:gd name="connsiteY3" fmla="*/ 25380 h 25380"/>
              <a:gd name="connsiteX4" fmla="*/ 0 w 5081"/>
              <a:gd name="connsiteY4" fmla="*/ 0 h 25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81" h="25380">
                <a:moveTo>
                  <a:pt x="0" y="0"/>
                </a:moveTo>
                <a:lnTo>
                  <a:pt x="5081" y="0"/>
                </a:lnTo>
                <a:lnTo>
                  <a:pt x="5081" y="25380"/>
                </a:lnTo>
                <a:lnTo>
                  <a:pt x="0" y="25380"/>
                </a:lnTo>
                <a:lnTo>
                  <a:pt x="0" y="0"/>
                </a:lnTo>
                <a:close/>
              </a:path>
            </a:pathLst>
          </a:custGeom>
          <a:solidFill>
            <a:schemeClr val="bg1"/>
          </a:solidFill>
          <a:ln w="12690" cap="flat">
            <a:noFill/>
            <a:prstDash val="solid"/>
            <a:miter/>
          </a:ln>
        </p:spPr>
        <p:txBody>
          <a:bodyPr wrap="square" rtlCol="0" anchor="ctr">
            <a:noAutofit/>
          </a:bodyPr>
          <a:lstStyle/>
          <a:p>
            <a:endParaRPr lang="ru-RU" dirty="0"/>
          </a:p>
        </p:txBody>
      </p:sp>
      <p:sp>
        <p:nvSpPr>
          <p:cNvPr id="30" name="Freeform: Shape 29">
            <a:extLst>
              <a:ext uri="{FF2B5EF4-FFF2-40B4-BE49-F238E27FC236}">
                <a16:creationId xmlns:a16="http://schemas.microsoft.com/office/drawing/2014/main" id="{ECF16C35-4A81-4062-808C-7697AF0FD6F5}"/>
              </a:ext>
            </a:extLst>
          </p:cNvPr>
          <p:cNvSpPr/>
          <p:nvPr/>
        </p:nvSpPr>
        <p:spPr>
          <a:xfrm>
            <a:off x="3905233" y="4922854"/>
            <a:ext cx="8286767" cy="513089"/>
          </a:xfrm>
          <a:custGeom>
            <a:avLst/>
            <a:gdLst>
              <a:gd name="connsiteX0" fmla="*/ 4615 w 8286767"/>
              <a:gd name="connsiteY0" fmla="*/ 0 h 513089"/>
              <a:gd name="connsiteX1" fmla="*/ 30056 w 8286767"/>
              <a:gd name="connsiteY1" fmla="*/ 0 h 513089"/>
              <a:gd name="connsiteX2" fmla="*/ 27385 w 8286767"/>
              <a:gd name="connsiteY2" fmla="*/ 5967 h 513089"/>
              <a:gd name="connsiteX3" fmla="*/ 12690 w 8286767"/>
              <a:gd name="connsiteY3" fmla="*/ 120958 h 513089"/>
              <a:gd name="connsiteX4" fmla="*/ 12690 w 8286767"/>
              <a:gd name="connsiteY4" fmla="*/ 134918 h 513089"/>
              <a:gd name="connsiteX5" fmla="*/ 368018 w 8286767"/>
              <a:gd name="connsiteY5" fmla="*/ 488977 h 513089"/>
              <a:gd name="connsiteX6" fmla="*/ 8286767 w 8286767"/>
              <a:gd name="connsiteY6" fmla="*/ 488977 h 513089"/>
              <a:gd name="connsiteX7" fmla="*/ 8286767 w 8286767"/>
              <a:gd name="connsiteY7" fmla="*/ 513089 h 513089"/>
              <a:gd name="connsiteX8" fmla="*/ 368018 w 8286767"/>
              <a:gd name="connsiteY8" fmla="*/ 513089 h 513089"/>
              <a:gd name="connsiteX9" fmla="*/ 0 w 8286767"/>
              <a:gd name="connsiteY9" fmla="*/ 225019 h 513089"/>
              <a:gd name="connsiteX10" fmla="*/ 0 w 8286767"/>
              <a:gd name="connsiteY10" fmla="*/ 11822 h 513089"/>
              <a:gd name="connsiteX11" fmla="*/ 4615 w 8286767"/>
              <a:gd name="connsiteY11" fmla="*/ 0 h 513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286767" h="513089">
                <a:moveTo>
                  <a:pt x="4615" y="0"/>
                </a:moveTo>
                <a:lnTo>
                  <a:pt x="30056" y="0"/>
                </a:lnTo>
                <a:lnTo>
                  <a:pt x="27385" y="5967"/>
                </a:lnTo>
                <a:cubicBezTo>
                  <a:pt x="18024" y="39383"/>
                  <a:pt x="12690" y="77494"/>
                  <a:pt x="12690" y="120958"/>
                </a:cubicBezTo>
                <a:lnTo>
                  <a:pt x="12690" y="134918"/>
                </a:lnTo>
                <a:cubicBezTo>
                  <a:pt x="12690" y="150146"/>
                  <a:pt x="17766" y="488977"/>
                  <a:pt x="368018" y="488977"/>
                </a:cubicBezTo>
                <a:lnTo>
                  <a:pt x="8286767" y="488977"/>
                </a:lnTo>
                <a:lnTo>
                  <a:pt x="8286767" y="513089"/>
                </a:lnTo>
                <a:lnTo>
                  <a:pt x="368018" y="513089"/>
                </a:lnTo>
                <a:cubicBezTo>
                  <a:pt x="110405" y="513089"/>
                  <a:pt x="26649" y="336694"/>
                  <a:pt x="0" y="225019"/>
                </a:cubicBezTo>
                <a:lnTo>
                  <a:pt x="0" y="11822"/>
                </a:lnTo>
                <a:lnTo>
                  <a:pt x="4615" y="0"/>
                </a:lnTo>
                <a:close/>
              </a:path>
            </a:pathLst>
          </a:custGeom>
          <a:solidFill>
            <a:schemeClr val="bg1"/>
          </a:solidFill>
          <a:ln w="12690" cap="flat">
            <a:noFill/>
            <a:prstDash val="solid"/>
            <a:miter/>
          </a:ln>
        </p:spPr>
        <p:txBody>
          <a:bodyPr wrap="square" rtlCol="0" anchor="ctr">
            <a:noAutofit/>
          </a:bodyPr>
          <a:lstStyle/>
          <a:p>
            <a:endParaRPr lang="ru-RU" dirty="0"/>
          </a:p>
        </p:txBody>
      </p:sp>
    </p:spTree>
    <p:extLst>
      <p:ext uri="{BB962C8B-B14F-4D97-AF65-F5344CB8AC3E}">
        <p14:creationId xmlns:p14="http://schemas.microsoft.com/office/powerpoint/2010/main" val="2139704614"/>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ubtitle, Content and Image">
    <p:spTree>
      <p:nvGrpSpPr>
        <p:cNvPr id="1" name=""/>
        <p:cNvGrpSpPr/>
        <p:nvPr/>
      </p:nvGrpSpPr>
      <p:grpSpPr>
        <a:xfrm>
          <a:off x="0" y="0"/>
          <a:ext cx="0" cy="0"/>
          <a:chOff x="0" y="0"/>
          <a:chExt cx="0" cy="0"/>
        </a:xfrm>
      </p:grpSpPr>
      <p:sp>
        <p:nvSpPr>
          <p:cNvPr id="26" name="Picture Placeholder 25">
            <a:extLst>
              <a:ext uri="{FF2B5EF4-FFF2-40B4-BE49-F238E27FC236}">
                <a16:creationId xmlns:a16="http://schemas.microsoft.com/office/drawing/2014/main" id="{5A97CE06-9ECC-4438-8B22-B58B27F2B5FA}"/>
              </a:ext>
            </a:extLst>
          </p:cNvPr>
          <p:cNvSpPr>
            <a:spLocks noGrp="1"/>
          </p:cNvSpPr>
          <p:nvPr>
            <p:ph type="pic" sz="quarter" idx="15"/>
          </p:nvPr>
        </p:nvSpPr>
        <p:spPr>
          <a:xfrm>
            <a:off x="1396781" y="0"/>
            <a:ext cx="3894833" cy="5656330"/>
          </a:xfrm>
          <a:custGeom>
            <a:avLst/>
            <a:gdLst>
              <a:gd name="connsiteX0" fmla="*/ 691654 w 3894833"/>
              <a:gd name="connsiteY0" fmla="*/ 0 h 5656330"/>
              <a:gd name="connsiteX1" fmla="*/ 925166 w 3894833"/>
              <a:gd name="connsiteY1" fmla="*/ 0 h 5656330"/>
              <a:gd name="connsiteX2" fmla="*/ 925166 w 3894833"/>
              <a:gd name="connsiteY2" fmla="*/ 1025424 h 5656330"/>
              <a:gd name="connsiteX3" fmla="*/ 1184060 w 3894833"/>
              <a:gd name="connsiteY3" fmla="*/ 1289394 h 5656330"/>
              <a:gd name="connsiteX4" fmla="*/ 1194212 w 3894833"/>
              <a:gd name="connsiteY4" fmla="*/ 1289394 h 5656330"/>
              <a:gd name="connsiteX5" fmla="*/ 1453107 w 3894833"/>
              <a:gd name="connsiteY5" fmla="*/ 1025424 h 5656330"/>
              <a:gd name="connsiteX6" fmla="*/ 1453107 w 3894833"/>
              <a:gd name="connsiteY6" fmla="*/ 0 h 5656330"/>
              <a:gd name="connsiteX7" fmla="*/ 3894833 w 3894833"/>
              <a:gd name="connsiteY7" fmla="*/ 0 h 5656330"/>
              <a:gd name="connsiteX8" fmla="*/ 3894833 w 3894833"/>
              <a:gd name="connsiteY8" fmla="*/ 3731122 h 5656330"/>
              <a:gd name="connsiteX9" fmla="*/ 2110494 w 3894833"/>
              <a:gd name="connsiteY9" fmla="*/ 5656330 h 5656330"/>
              <a:gd name="connsiteX10" fmla="*/ 1842717 w 3894833"/>
              <a:gd name="connsiteY10" fmla="*/ 5656330 h 5656330"/>
              <a:gd name="connsiteX11" fmla="*/ 0 w 3894833"/>
              <a:gd name="connsiteY11" fmla="*/ 3731122 h 5656330"/>
              <a:gd name="connsiteX12" fmla="*/ 0 w 3894833"/>
              <a:gd name="connsiteY12" fmla="*/ 2120572 h 5656330"/>
              <a:gd name="connsiteX13" fmla="*/ 7266 w 3894833"/>
              <a:gd name="connsiteY13" fmla="*/ 2123266 h 5656330"/>
              <a:gd name="connsiteX14" fmla="*/ 171328 w 3894833"/>
              <a:gd name="connsiteY14" fmla="*/ 2144761 h 5656330"/>
              <a:gd name="connsiteX15" fmla="*/ 189095 w 3894833"/>
              <a:gd name="connsiteY15" fmla="*/ 2144761 h 5656330"/>
              <a:gd name="connsiteX16" fmla="*/ 691654 w 3894833"/>
              <a:gd name="connsiteY16" fmla="*/ 1639663 h 5656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894833" h="5656330">
                <a:moveTo>
                  <a:pt x="691654" y="0"/>
                </a:moveTo>
                <a:lnTo>
                  <a:pt x="925166" y="0"/>
                </a:lnTo>
                <a:lnTo>
                  <a:pt x="925166" y="1025424"/>
                </a:lnTo>
                <a:cubicBezTo>
                  <a:pt x="925166" y="1025424"/>
                  <a:pt x="925166" y="1289394"/>
                  <a:pt x="1184060" y="1289394"/>
                </a:cubicBezTo>
                <a:lnTo>
                  <a:pt x="1194212" y="1289394"/>
                </a:lnTo>
                <a:cubicBezTo>
                  <a:pt x="1194212" y="1289394"/>
                  <a:pt x="1453107" y="1289394"/>
                  <a:pt x="1453107" y="1025424"/>
                </a:cubicBezTo>
                <a:lnTo>
                  <a:pt x="1453107" y="0"/>
                </a:lnTo>
                <a:lnTo>
                  <a:pt x="3894833" y="0"/>
                </a:lnTo>
                <a:lnTo>
                  <a:pt x="3894833" y="3731122"/>
                </a:lnTo>
                <a:cubicBezTo>
                  <a:pt x="3894833" y="3731122"/>
                  <a:pt x="3894833" y="5562417"/>
                  <a:pt x="2110494" y="5656330"/>
                </a:cubicBezTo>
                <a:lnTo>
                  <a:pt x="1842717" y="5656330"/>
                </a:lnTo>
                <a:cubicBezTo>
                  <a:pt x="1467066" y="5628410"/>
                  <a:pt x="0" y="5413934"/>
                  <a:pt x="0" y="3731122"/>
                </a:cubicBezTo>
                <a:lnTo>
                  <a:pt x="0" y="2120572"/>
                </a:lnTo>
                <a:lnTo>
                  <a:pt x="7266" y="2123266"/>
                </a:lnTo>
                <a:cubicBezTo>
                  <a:pt x="54929" y="2136948"/>
                  <a:pt x="109301" y="2144761"/>
                  <a:pt x="171328" y="2144761"/>
                </a:cubicBezTo>
                <a:lnTo>
                  <a:pt x="189095" y="2144761"/>
                </a:lnTo>
                <a:cubicBezTo>
                  <a:pt x="194172" y="2144761"/>
                  <a:pt x="691654" y="2138415"/>
                  <a:pt x="691654" y="1639663"/>
                </a:cubicBezTo>
                <a:close/>
              </a:path>
            </a:pathLst>
          </a:custGeom>
        </p:spPr>
        <p:txBody>
          <a:bodyPr wrap="square" anchor="ctr" anchorCtr="0">
            <a:noAutofit/>
          </a:bodyPr>
          <a:lstStyle>
            <a:lvl1pPr marL="0" indent="0" algn="ctr">
              <a:buNone/>
              <a:defRPr sz="1400"/>
            </a:lvl1pPr>
          </a:lstStyle>
          <a:p>
            <a:r>
              <a:rPr lang="en-US"/>
              <a:t>Click icon to add picture</a:t>
            </a:r>
            <a:endParaRPr lang="ru-RU"/>
          </a:p>
        </p:txBody>
      </p:sp>
      <p:sp>
        <p:nvSpPr>
          <p:cNvPr id="24" name="Oval 23">
            <a:extLst>
              <a:ext uri="{FF2B5EF4-FFF2-40B4-BE49-F238E27FC236}">
                <a16:creationId xmlns:a16="http://schemas.microsoft.com/office/drawing/2014/main" id="{CE8B26E3-C9CA-4CFF-8221-19518F497FF4}"/>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5" name="Graphic 12">
            <a:extLst>
              <a:ext uri="{FF2B5EF4-FFF2-40B4-BE49-F238E27FC236}">
                <a16:creationId xmlns:a16="http://schemas.microsoft.com/office/drawing/2014/main" id="{A9957602-C843-44E0-A93F-66AF5A6A0F0A}"/>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2" name="Title 1">
            <a:extLst>
              <a:ext uri="{FF2B5EF4-FFF2-40B4-BE49-F238E27FC236}">
                <a16:creationId xmlns:a16="http://schemas.microsoft.com/office/drawing/2014/main" id="{7242568A-7F20-40F2-9490-E3BC7466DA0D}"/>
              </a:ext>
            </a:extLst>
          </p:cNvPr>
          <p:cNvSpPr>
            <a:spLocks noGrp="1"/>
          </p:cNvSpPr>
          <p:nvPr>
            <p:ph type="title" hasCustomPrompt="1"/>
          </p:nvPr>
        </p:nvSpPr>
        <p:spPr>
          <a:xfrm>
            <a:off x="6910023" y="908050"/>
            <a:ext cx="4503295" cy="782638"/>
          </a:xfrm>
        </p:spPr>
        <p:txBody>
          <a:bodyPr/>
          <a:lstStyle>
            <a:lvl1pPr>
              <a:defRPr/>
            </a:lvl1pPr>
          </a:lstStyle>
          <a:p>
            <a:r>
              <a:rPr lang="en-US" dirty="0"/>
              <a:t>TEXT LAYOUT 02</a:t>
            </a:r>
            <a:endParaRPr lang="ru-RU" dirty="0"/>
          </a:p>
        </p:txBody>
      </p:sp>
      <p:sp>
        <p:nvSpPr>
          <p:cNvPr id="4" name="Date Placeholder 3">
            <a:extLst>
              <a:ext uri="{FF2B5EF4-FFF2-40B4-BE49-F238E27FC236}">
                <a16:creationId xmlns:a16="http://schemas.microsoft.com/office/drawing/2014/main" id="{AC6F89F8-3E24-406D-9C49-00E6E47E4AAC}"/>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4392DBDA-ED00-4248-AC6D-0CE0B821B52F}"/>
              </a:ext>
            </a:extLst>
          </p:cNvPr>
          <p:cNvSpPr>
            <a:spLocks noGrp="1"/>
          </p:cNvSpPr>
          <p:nvPr>
            <p:ph type="ftr" sz="quarter" idx="11"/>
          </p:nvPr>
        </p:nvSpPr>
        <p:spPr>
          <a:xfrm>
            <a:off x="812290" y="5797769"/>
            <a:ext cx="3908793"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C2B5F97-2F18-4EF2-9CBC-AAAB9FF4CC91}"/>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10" name="Freeform: Shape 9">
            <a:extLst>
              <a:ext uri="{FF2B5EF4-FFF2-40B4-BE49-F238E27FC236}">
                <a16:creationId xmlns:a16="http://schemas.microsoft.com/office/drawing/2014/main" id="{7492975F-6F5D-4157-A751-54BACCCF1800}"/>
              </a:ext>
            </a:extLst>
          </p:cNvPr>
          <p:cNvSpPr/>
          <p:nvPr/>
        </p:nvSpPr>
        <p:spPr>
          <a:xfrm>
            <a:off x="5492146" y="-12675"/>
            <a:ext cx="545708" cy="3819957"/>
          </a:xfrm>
          <a:custGeom>
            <a:avLst/>
            <a:gdLst>
              <a:gd name="connsiteX0" fmla="*/ 12675 w 545708"/>
              <a:gd name="connsiteY0" fmla="*/ 12675 h 3819957"/>
              <a:gd name="connsiteX1" fmla="*/ 12675 w 545708"/>
              <a:gd name="connsiteY1" fmla="*/ 3550894 h 3819957"/>
              <a:gd name="connsiteX2" fmla="*/ 271569 w 545708"/>
              <a:gd name="connsiteY2" fmla="*/ 3814865 h 3819957"/>
              <a:gd name="connsiteX3" fmla="*/ 281722 w 545708"/>
              <a:gd name="connsiteY3" fmla="*/ 3814865 h 3819957"/>
              <a:gd name="connsiteX4" fmla="*/ 540616 w 545708"/>
              <a:gd name="connsiteY4" fmla="*/ 3550894 h 3819957"/>
              <a:gd name="connsiteX5" fmla="*/ 540616 w 545708"/>
              <a:gd name="connsiteY5" fmla="*/ 12675 h 3819957"/>
              <a:gd name="connsiteX6" fmla="*/ 12675 w 545708"/>
              <a:gd name="connsiteY6" fmla="*/ 12675 h 3819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5708" h="3819957">
                <a:moveTo>
                  <a:pt x="12675" y="12675"/>
                </a:moveTo>
                <a:lnTo>
                  <a:pt x="12675" y="3550894"/>
                </a:lnTo>
                <a:cubicBezTo>
                  <a:pt x="12675" y="3550894"/>
                  <a:pt x="12675" y="3814865"/>
                  <a:pt x="271569" y="3814865"/>
                </a:cubicBezTo>
                <a:lnTo>
                  <a:pt x="281722" y="3814865"/>
                </a:lnTo>
                <a:cubicBezTo>
                  <a:pt x="281722" y="3814865"/>
                  <a:pt x="540616" y="3814865"/>
                  <a:pt x="540616" y="3550894"/>
                </a:cubicBezTo>
                <a:lnTo>
                  <a:pt x="540616" y="12675"/>
                </a:lnTo>
                <a:lnTo>
                  <a:pt x="12675" y="12675"/>
                </a:lnTo>
                <a:close/>
              </a:path>
            </a:pathLst>
          </a:custGeom>
          <a:solidFill>
            <a:schemeClr val="accent1"/>
          </a:solidFill>
          <a:ln w="12684" cap="flat">
            <a:noFill/>
            <a:prstDash val="solid"/>
            <a:miter/>
          </a:ln>
        </p:spPr>
        <p:txBody>
          <a:bodyPr rtlCol="0" anchor="ctr"/>
          <a:lstStyle/>
          <a:p>
            <a:endParaRPr lang="ru-RU" dirty="0"/>
          </a:p>
        </p:txBody>
      </p:sp>
      <p:sp>
        <p:nvSpPr>
          <p:cNvPr id="13" name="Freeform: Shape 12">
            <a:extLst>
              <a:ext uri="{FF2B5EF4-FFF2-40B4-BE49-F238E27FC236}">
                <a16:creationId xmlns:a16="http://schemas.microsoft.com/office/drawing/2014/main" id="{6C50EDEB-35C1-4DED-A608-A0EAA8DE5404}"/>
              </a:ext>
            </a:extLst>
          </p:cNvPr>
          <p:cNvSpPr/>
          <p:nvPr/>
        </p:nvSpPr>
        <p:spPr>
          <a:xfrm>
            <a:off x="5479455" y="-12675"/>
            <a:ext cx="571090" cy="3832648"/>
          </a:xfrm>
          <a:custGeom>
            <a:avLst/>
            <a:gdLst>
              <a:gd name="connsiteX0" fmla="*/ 540616 w 571089"/>
              <a:gd name="connsiteY0" fmla="*/ 12675 h 3832648"/>
              <a:gd name="connsiteX1" fmla="*/ 540616 w 571089"/>
              <a:gd name="connsiteY1" fmla="*/ 3550894 h 3832648"/>
              <a:gd name="connsiteX2" fmla="*/ 294413 w 571089"/>
              <a:gd name="connsiteY2" fmla="*/ 3802174 h 3832648"/>
              <a:gd name="connsiteX3" fmla="*/ 284260 w 571089"/>
              <a:gd name="connsiteY3" fmla="*/ 3802174 h 3832648"/>
              <a:gd name="connsiteX4" fmla="*/ 38056 w 571089"/>
              <a:gd name="connsiteY4" fmla="*/ 3550894 h 3832648"/>
              <a:gd name="connsiteX5" fmla="*/ 38056 w 571089"/>
              <a:gd name="connsiteY5" fmla="*/ 12675 h 3832648"/>
              <a:gd name="connsiteX6" fmla="*/ 12675 w 571089"/>
              <a:gd name="connsiteY6" fmla="*/ 12675 h 3832648"/>
              <a:gd name="connsiteX7" fmla="*/ 12675 w 571089"/>
              <a:gd name="connsiteY7" fmla="*/ 3550894 h 3832648"/>
              <a:gd name="connsiteX8" fmla="*/ 284260 w 571089"/>
              <a:gd name="connsiteY8" fmla="*/ 3827556 h 3832648"/>
              <a:gd name="connsiteX9" fmla="*/ 294413 w 571089"/>
              <a:gd name="connsiteY9" fmla="*/ 3827556 h 3832648"/>
              <a:gd name="connsiteX10" fmla="*/ 565998 w 571089"/>
              <a:gd name="connsiteY10" fmla="*/ 3550894 h 3832648"/>
              <a:gd name="connsiteX11" fmla="*/ 565998 w 571089"/>
              <a:gd name="connsiteY11" fmla="*/ 12675 h 3832648"/>
              <a:gd name="connsiteX12" fmla="*/ 540616 w 571089"/>
              <a:gd name="connsiteY12" fmla="*/ 12675 h 3832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71089" h="3832648">
                <a:moveTo>
                  <a:pt x="540616" y="12675"/>
                </a:moveTo>
                <a:lnTo>
                  <a:pt x="540616" y="3550894"/>
                </a:lnTo>
                <a:cubicBezTo>
                  <a:pt x="540616" y="3798367"/>
                  <a:pt x="304565" y="3802174"/>
                  <a:pt x="294413" y="3802174"/>
                </a:cubicBezTo>
                <a:lnTo>
                  <a:pt x="284260" y="3802174"/>
                </a:lnTo>
                <a:cubicBezTo>
                  <a:pt x="41864" y="3802174"/>
                  <a:pt x="38056" y="3561047"/>
                  <a:pt x="38056" y="3550894"/>
                </a:cubicBezTo>
                <a:lnTo>
                  <a:pt x="38056" y="12675"/>
                </a:lnTo>
                <a:lnTo>
                  <a:pt x="12675" y="12675"/>
                </a:lnTo>
                <a:lnTo>
                  <a:pt x="12675" y="3550894"/>
                </a:lnTo>
                <a:cubicBezTo>
                  <a:pt x="12675" y="3553433"/>
                  <a:pt x="15213" y="3827556"/>
                  <a:pt x="284260" y="3827556"/>
                </a:cubicBezTo>
                <a:lnTo>
                  <a:pt x="294413" y="3827556"/>
                </a:lnTo>
                <a:cubicBezTo>
                  <a:pt x="296951" y="3827556"/>
                  <a:pt x="565998" y="3825017"/>
                  <a:pt x="565998" y="3550894"/>
                </a:cubicBezTo>
                <a:lnTo>
                  <a:pt x="565998" y="12675"/>
                </a:lnTo>
                <a:lnTo>
                  <a:pt x="540616" y="12675"/>
                </a:lnTo>
                <a:close/>
              </a:path>
            </a:pathLst>
          </a:custGeom>
          <a:solidFill>
            <a:schemeClr val="bg1"/>
          </a:solidFill>
          <a:ln w="12684" cap="flat">
            <a:noFill/>
            <a:prstDash val="solid"/>
            <a:miter/>
          </a:ln>
        </p:spPr>
        <p:txBody>
          <a:bodyPr rtlCol="0" anchor="ctr"/>
          <a:lstStyle/>
          <a:p>
            <a:endParaRPr lang="ru-RU" dirty="0"/>
          </a:p>
        </p:txBody>
      </p:sp>
      <p:sp>
        <p:nvSpPr>
          <p:cNvPr id="16" name="Text Placeholder 14">
            <a:extLst>
              <a:ext uri="{FF2B5EF4-FFF2-40B4-BE49-F238E27FC236}">
                <a16:creationId xmlns:a16="http://schemas.microsoft.com/office/drawing/2014/main" id="{F469DEB5-CC79-4D71-8360-0B10B34244B7}"/>
              </a:ext>
            </a:extLst>
          </p:cNvPr>
          <p:cNvSpPr>
            <a:spLocks noGrp="1"/>
          </p:cNvSpPr>
          <p:nvPr userDrawn="1">
            <p:ph type="body" sz="quarter" idx="13"/>
          </p:nvPr>
        </p:nvSpPr>
        <p:spPr>
          <a:xfrm>
            <a:off x="6910023" y="2050475"/>
            <a:ext cx="4548187" cy="639683"/>
          </a:xfrm>
        </p:spPr>
        <p:txBody>
          <a:bodyPr>
            <a:normAutofit/>
          </a:bodyPr>
          <a:lstStyle>
            <a:lvl1pPr marL="0" indent="0">
              <a:buNone/>
              <a:defRPr sz="1800" b="1" i="0"/>
            </a:lvl1pPr>
          </a:lstStyle>
          <a:p>
            <a:pPr lvl="0"/>
            <a:r>
              <a:rPr lang="en-US"/>
              <a:t>Click to edit Master text styles</a:t>
            </a:r>
          </a:p>
        </p:txBody>
      </p:sp>
      <p:sp>
        <p:nvSpPr>
          <p:cNvPr id="17" name="Text Placeholder 14">
            <a:extLst>
              <a:ext uri="{FF2B5EF4-FFF2-40B4-BE49-F238E27FC236}">
                <a16:creationId xmlns:a16="http://schemas.microsoft.com/office/drawing/2014/main" id="{9EE0722D-F13C-4FFB-9E31-CC024B92E6CD}"/>
              </a:ext>
            </a:extLst>
          </p:cNvPr>
          <p:cNvSpPr>
            <a:spLocks noGrp="1"/>
          </p:cNvSpPr>
          <p:nvPr userDrawn="1">
            <p:ph type="body" sz="quarter" idx="14"/>
          </p:nvPr>
        </p:nvSpPr>
        <p:spPr>
          <a:xfrm>
            <a:off x="6910023" y="2839714"/>
            <a:ext cx="4548187" cy="2916952"/>
          </a:xfrm>
        </p:spPr>
        <p:txBody>
          <a:bodyPr>
            <a:normAutofit/>
          </a:bodyPr>
          <a:lstStyle>
            <a:lvl1pPr marL="180000" indent="-180000">
              <a:spcBef>
                <a:spcPts val="600"/>
              </a:spcBef>
              <a:buClr>
                <a:schemeClr val="accent3"/>
              </a:buClr>
              <a:buFont typeface="Arial" panose="020B0604020202020204" pitchFamily="34" charset="0"/>
              <a:buChar char="•"/>
              <a:defRPr sz="1400" b="0" i="0">
                <a:solidFill>
                  <a:schemeClr val="tx1">
                    <a:lumMod val="65000"/>
                    <a:lumOff val="35000"/>
                  </a:schemeClr>
                </a:solidFill>
              </a:defRPr>
            </a:lvl1pPr>
          </a:lstStyle>
          <a:p>
            <a:pPr lvl="0"/>
            <a:r>
              <a:rPr lang="en-US"/>
              <a:t>Click to edit Master text styles</a:t>
            </a:r>
          </a:p>
        </p:txBody>
      </p:sp>
      <p:sp>
        <p:nvSpPr>
          <p:cNvPr id="3" name="Graphic 22">
            <a:extLst>
              <a:ext uri="{FF2B5EF4-FFF2-40B4-BE49-F238E27FC236}">
                <a16:creationId xmlns:a16="http://schemas.microsoft.com/office/drawing/2014/main" id="{827885C7-FA6F-4513-83BC-BEAD42F63D5B}"/>
              </a:ext>
            </a:extLst>
          </p:cNvPr>
          <p:cNvSpPr/>
          <p:nvPr userDrawn="1"/>
        </p:nvSpPr>
        <p:spPr>
          <a:xfrm>
            <a:off x="6981947" y="1726672"/>
            <a:ext cx="3785313" cy="165305"/>
          </a:xfrm>
          <a:custGeom>
            <a:avLst/>
            <a:gdLst>
              <a:gd name="connsiteX0" fmla="*/ 3700149 w 3785313"/>
              <a:gd name="connsiteY0" fmla="*/ 162194 h 165304"/>
              <a:gd name="connsiteX1" fmla="*/ 92020 w 3785313"/>
              <a:gd name="connsiteY1" fmla="*/ 162194 h 165304"/>
              <a:gd name="connsiteX2" fmla="*/ 14166 w 3785313"/>
              <a:gd name="connsiteY2" fmla="*/ 87171 h 165304"/>
              <a:gd name="connsiteX3" fmla="*/ 14166 w 3785313"/>
              <a:gd name="connsiteY3" fmla="*/ 87171 h 165304"/>
              <a:gd name="connsiteX4" fmla="*/ 92020 w 3785313"/>
              <a:gd name="connsiteY4" fmla="*/ 13420 h 165304"/>
              <a:gd name="connsiteX5" fmla="*/ 3698806 w 3785313"/>
              <a:gd name="connsiteY5" fmla="*/ 13420 h 165304"/>
              <a:gd name="connsiteX6" fmla="*/ 3776660 w 3785313"/>
              <a:gd name="connsiteY6" fmla="*/ 87171 h 165304"/>
              <a:gd name="connsiteX7" fmla="*/ 3776660 w 3785313"/>
              <a:gd name="connsiteY7" fmla="*/ 87171 h 165304"/>
              <a:gd name="connsiteX8" fmla="*/ 3700149 w 3785313"/>
              <a:gd name="connsiteY8" fmla="*/ 162194 h 165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85313" h="165304">
                <a:moveTo>
                  <a:pt x="3700149" y="162194"/>
                </a:moveTo>
                <a:lnTo>
                  <a:pt x="92020" y="162194"/>
                </a:lnTo>
                <a:cubicBezTo>
                  <a:pt x="49066" y="162194"/>
                  <a:pt x="14166" y="127861"/>
                  <a:pt x="14166" y="87171"/>
                </a:cubicBezTo>
                <a:lnTo>
                  <a:pt x="14166" y="87171"/>
                </a:lnTo>
                <a:cubicBezTo>
                  <a:pt x="14166" y="46481"/>
                  <a:pt x="49066" y="13420"/>
                  <a:pt x="92020" y="13420"/>
                </a:cubicBezTo>
                <a:lnTo>
                  <a:pt x="3698806" y="13420"/>
                </a:lnTo>
                <a:cubicBezTo>
                  <a:pt x="3741760" y="13420"/>
                  <a:pt x="3776660" y="46481"/>
                  <a:pt x="3776660" y="87171"/>
                </a:cubicBezTo>
                <a:lnTo>
                  <a:pt x="3776660" y="87171"/>
                </a:lnTo>
                <a:cubicBezTo>
                  <a:pt x="3778002" y="127861"/>
                  <a:pt x="3743102" y="162194"/>
                  <a:pt x="3700149" y="162194"/>
                </a:cubicBezTo>
                <a:close/>
              </a:path>
            </a:pathLst>
          </a:custGeom>
          <a:gradFill>
            <a:gsLst>
              <a:gs pos="0">
                <a:schemeClr val="accent1"/>
              </a:gs>
              <a:gs pos="100000">
                <a:schemeClr val="accent3"/>
              </a:gs>
            </a:gsLst>
            <a:lin ang="0" scaled="1"/>
          </a:gradFill>
          <a:ln w="13403" cap="flat">
            <a:noFill/>
            <a:prstDash val="solid"/>
            <a:miter/>
          </a:ln>
        </p:spPr>
        <p:txBody>
          <a:bodyPr rtlCol="0" anchor="ctr"/>
          <a:lstStyle/>
          <a:p>
            <a:endParaRPr lang="ru-RU" dirty="0"/>
          </a:p>
        </p:txBody>
      </p:sp>
      <p:sp>
        <p:nvSpPr>
          <p:cNvPr id="22" name="Freeform: Shape 21">
            <a:extLst>
              <a:ext uri="{FF2B5EF4-FFF2-40B4-BE49-F238E27FC236}">
                <a16:creationId xmlns:a16="http://schemas.microsoft.com/office/drawing/2014/main" id="{30961087-B677-45AC-8D02-FEE615D17609}"/>
              </a:ext>
            </a:extLst>
          </p:cNvPr>
          <p:cNvSpPr/>
          <p:nvPr userDrawn="1"/>
        </p:nvSpPr>
        <p:spPr>
          <a:xfrm>
            <a:off x="1069371" y="-12675"/>
            <a:ext cx="1002580" cy="2144760"/>
          </a:xfrm>
          <a:custGeom>
            <a:avLst/>
            <a:gdLst>
              <a:gd name="connsiteX0" fmla="*/ 12675 w 1002580"/>
              <a:gd name="connsiteY0" fmla="*/ 12675 h 2144760"/>
              <a:gd name="connsiteX1" fmla="*/ 12675 w 1002580"/>
              <a:gd name="connsiteY1" fmla="*/ 1652337 h 2144760"/>
              <a:gd name="connsiteX2" fmla="*/ 498736 w 1002580"/>
              <a:gd name="connsiteY2" fmla="*/ 2139668 h 2144760"/>
              <a:gd name="connsiteX3" fmla="*/ 516503 w 1002580"/>
              <a:gd name="connsiteY3" fmla="*/ 2139668 h 2144760"/>
              <a:gd name="connsiteX4" fmla="*/ 1002564 w 1002580"/>
              <a:gd name="connsiteY4" fmla="*/ 1652337 h 2144760"/>
              <a:gd name="connsiteX5" fmla="*/ 1002564 w 1002580"/>
              <a:gd name="connsiteY5" fmla="*/ 12675 h 2144760"/>
              <a:gd name="connsiteX6" fmla="*/ 12675 w 1002580"/>
              <a:gd name="connsiteY6" fmla="*/ 12675 h 2144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2580" h="2144760">
                <a:moveTo>
                  <a:pt x="12675" y="12675"/>
                </a:moveTo>
                <a:lnTo>
                  <a:pt x="12675" y="1652337"/>
                </a:lnTo>
                <a:cubicBezTo>
                  <a:pt x="12675" y="1652337"/>
                  <a:pt x="12675" y="2139668"/>
                  <a:pt x="498736" y="2139668"/>
                </a:cubicBezTo>
                <a:lnTo>
                  <a:pt x="516503" y="2139668"/>
                </a:lnTo>
                <a:cubicBezTo>
                  <a:pt x="516503" y="2139668"/>
                  <a:pt x="1002564" y="2139668"/>
                  <a:pt x="1002564" y="1652337"/>
                </a:cubicBezTo>
                <a:lnTo>
                  <a:pt x="1002564" y="12675"/>
                </a:lnTo>
                <a:lnTo>
                  <a:pt x="12675" y="12675"/>
                </a:lnTo>
                <a:close/>
              </a:path>
            </a:pathLst>
          </a:custGeom>
          <a:solidFill>
            <a:schemeClr val="accent3"/>
          </a:solidFill>
          <a:ln w="12684" cap="flat">
            <a:noFill/>
            <a:prstDash val="solid"/>
            <a:miter/>
          </a:ln>
        </p:spPr>
        <p:txBody>
          <a:bodyPr rtlCol="0" anchor="ctr"/>
          <a:lstStyle/>
          <a:p>
            <a:endParaRPr lang="ru-RU" dirty="0"/>
          </a:p>
        </p:txBody>
      </p:sp>
    </p:spTree>
    <p:extLst>
      <p:ext uri="{BB962C8B-B14F-4D97-AF65-F5344CB8AC3E}">
        <p14:creationId xmlns:p14="http://schemas.microsoft.com/office/powerpoint/2010/main" val="18802977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Slide">
    <p:spTree>
      <p:nvGrpSpPr>
        <p:cNvPr id="1" name=""/>
        <p:cNvGrpSpPr/>
        <p:nvPr/>
      </p:nvGrpSpPr>
      <p:grpSpPr>
        <a:xfrm>
          <a:off x="0" y="0"/>
          <a:ext cx="0" cy="0"/>
          <a:chOff x="0" y="0"/>
          <a:chExt cx="0" cy="0"/>
        </a:xfrm>
      </p:grpSpPr>
      <p:sp>
        <p:nvSpPr>
          <p:cNvPr id="42" name="Picture Placeholder 41">
            <a:extLst>
              <a:ext uri="{FF2B5EF4-FFF2-40B4-BE49-F238E27FC236}">
                <a16:creationId xmlns:a16="http://schemas.microsoft.com/office/drawing/2014/main" id="{D6E0F90B-941A-45B6-85DA-E0D4E7977CD8}"/>
              </a:ext>
            </a:extLst>
          </p:cNvPr>
          <p:cNvSpPr>
            <a:spLocks noGrp="1"/>
          </p:cNvSpPr>
          <p:nvPr>
            <p:ph type="pic" sz="quarter" idx="18"/>
          </p:nvPr>
        </p:nvSpPr>
        <p:spPr>
          <a:xfrm>
            <a:off x="5771770" y="1483675"/>
            <a:ext cx="6421408" cy="3438427"/>
          </a:xfrm>
          <a:custGeom>
            <a:avLst/>
            <a:gdLst>
              <a:gd name="connsiteX0" fmla="*/ 1709168 w 6421408"/>
              <a:gd name="connsiteY0" fmla="*/ 0 h 3438427"/>
              <a:gd name="connsiteX1" fmla="*/ 6421408 w 6421408"/>
              <a:gd name="connsiteY1" fmla="*/ 0 h 3438427"/>
              <a:gd name="connsiteX2" fmla="*/ 6421408 w 6421408"/>
              <a:gd name="connsiteY2" fmla="*/ 280430 h 3438427"/>
              <a:gd name="connsiteX3" fmla="*/ 5507320 w 6421408"/>
              <a:gd name="connsiteY3" fmla="*/ 280430 h 3438427"/>
              <a:gd name="connsiteX4" fmla="*/ 5322477 w 6421408"/>
              <a:gd name="connsiteY4" fmla="*/ 461067 h 3438427"/>
              <a:gd name="connsiteX5" fmla="*/ 5322477 w 6421408"/>
              <a:gd name="connsiteY5" fmla="*/ 467384 h 3438427"/>
              <a:gd name="connsiteX6" fmla="*/ 5507320 w 6421408"/>
              <a:gd name="connsiteY6" fmla="*/ 648021 h 3438427"/>
              <a:gd name="connsiteX7" fmla="*/ 6421408 w 6421408"/>
              <a:gd name="connsiteY7" fmla="*/ 648021 h 3438427"/>
              <a:gd name="connsiteX8" fmla="*/ 6421408 w 6421408"/>
              <a:gd name="connsiteY8" fmla="*/ 2672927 h 3438427"/>
              <a:gd name="connsiteX9" fmla="*/ 4918005 w 6421408"/>
              <a:gd name="connsiteY9" fmla="*/ 2672927 h 3438427"/>
              <a:gd name="connsiteX10" fmla="*/ 4642006 w 6421408"/>
              <a:gd name="connsiteY10" fmla="*/ 2943252 h 3438427"/>
              <a:gd name="connsiteX11" fmla="*/ 4642006 w 6421408"/>
              <a:gd name="connsiteY11" fmla="*/ 2949569 h 3438427"/>
              <a:gd name="connsiteX12" fmla="*/ 3297460 w 6421408"/>
              <a:gd name="connsiteY12" fmla="*/ 2949569 h 3438427"/>
              <a:gd name="connsiteX13" fmla="*/ 2831554 w 6421408"/>
              <a:gd name="connsiteY13" fmla="*/ 3411899 h 3438427"/>
              <a:gd name="connsiteX14" fmla="*/ 2831554 w 6421408"/>
              <a:gd name="connsiteY14" fmla="*/ 3428320 h 3438427"/>
              <a:gd name="connsiteX15" fmla="*/ 2831723 w 6421408"/>
              <a:gd name="connsiteY15" fmla="*/ 3434345 h 3438427"/>
              <a:gd name="connsiteX16" fmla="*/ 2831976 w 6421408"/>
              <a:gd name="connsiteY16" fmla="*/ 3438427 h 3438427"/>
              <a:gd name="connsiteX17" fmla="*/ 1709168 w 6421408"/>
              <a:gd name="connsiteY17" fmla="*/ 3438427 h 3438427"/>
              <a:gd name="connsiteX18" fmla="*/ 0 w 6421408"/>
              <a:gd name="connsiteY18" fmla="*/ 1733109 h 3438427"/>
              <a:gd name="connsiteX19" fmla="*/ 0 w 6421408"/>
              <a:gd name="connsiteY19" fmla="*/ 1705319 h 3438427"/>
              <a:gd name="connsiteX20" fmla="*/ 1709168 w 6421408"/>
              <a:gd name="connsiteY20" fmla="*/ 0 h 34384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421408" h="3438427">
                <a:moveTo>
                  <a:pt x="1709168" y="0"/>
                </a:moveTo>
                <a:lnTo>
                  <a:pt x="6421408" y="0"/>
                </a:lnTo>
                <a:lnTo>
                  <a:pt x="6421408" y="280430"/>
                </a:lnTo>
                <a:lnTo>
                  <a:pt x="5507320" y="280430"/>
                </a:lnTo>
                <a:cubicBezTo>
                  <a:pt x="5507320" y="280430"/>
                  <a:pt x="5322477" y="280430"/>
                  <a:pt x="5322477" y="461067"/>
                </a:cubicBezTo>
                <a:lnTo>
                  <a:pt x="5322477" y="467384"/>
                </a:lnTo>
                <a:cubicBezTo>
                  <a:pt x="5322477" y="467384"/>
                  <a:pt x="5322477" y="648021"/>
                  <a:pt x="5507320" y="648021"/>
                </a:cubicBezTo>
                <a:lnTo>
                  <a:pt x="6421408" y="648021"/>
                </a:lnTo>
                <a:lnTo>
                  <a:pt x="6421408" y="2672927"/>
                </a:lnTo>
                <a:lnTo>
                  <a:pt x="4918005" y="2672927"/>
                </a:lnTo>
                <a:cubicBezTo>
                  <a:pt x="4915473" y="2672927"/>
                  <a:pt x="4642006" y="2675454"/>
                  <a:pt x="4642006" y="2943252"/>
                </a:cubicBezTo>
                <a:lnTo>
                  <a:pt x="4642006" y="2949569"/>
                </a:lnTo>
                <a:lnTo>
                  <a:pt x="3297460" y="2949569"/>
                </a:lnTo>
                <a:cubicBezTo>
                  <a:pt x="3292396" y="2949569"/>
                  <a:pt x="2831554" y="2954621"/>
                  <a:pt x="2831554" y="3411899"/>
                </a:cubicBezTo>
                <a:lnTo>
                  <a:pt x="2831554" y="3428320"/>
                </a:lnTo>
                <a:cubicBezTo>
                  <a:pt x="2831554" y="3428636"/>
                  <a:pt x="2831574" y="3430718"/>
                  <a:pt x="2831723" y="3434345"/>
                </a:cubicBezTo>
                <a:lnTo>
                  <a:pt x="2831976" y="3438427"/>
                </a:lnTo>
                <a:lnTo>
                  <a:pt x="1709168" y="3438427"/>
                </a:lnTo>
                <a:cubicBezTo>
                  <a:pt x="1709168" y="3438427"/>
                  <a:pt x="0" y="3438427"/>
                  <a:pt x="0" y="1733109"/>
                </a:cubicBezTo>
                <a:lnTo>
                  <a:pt x="0" y="1705319"/>
                </a:lnTo>
                <a:cubicBezTo>
                  <a:pt x="0" y="1705319"/>
                  <a:pt x="0" y="0"/>
                  <a:pt x="1709168" y="0"/>
                </a:cubicBezTo>
                <a:close/>
              </a:path>
            </a:pathLst>
          </a:custGeom>
        </p:spPr>
        <p:txBody>
          <a:bodyPr wrap="square" anchor="ctr" anchorCtr="0">
            <a:noAutofit/>
          </a:bodyPr>
          <a:lstStyle>
            <a:lvl1pPr marL="0" indent="0" algn="ctr">
              <a:buNone/>
              <a:defRPr sz="1400"/>
            </a:lvl1pPr>
          </a:lstStyle>
          <a:p>
            <a:r>
              <a:rPr lang="en-US"/>
              <a:t>Click icon to add picture</a:t>
            </a:r>
            <a:endParaRPr lang="ru-RU"/>
          </a:p>
        </p:txBody>
      </p:sp>
      <p:sp>
        <p:nvSpPr>
          <p:cNvPr id="35" name="Oval 34">
            <a:extLst>
              <a:ext uri="{FF2B5EF4-FFF2-40B4-BE49-F238E27FC236}">
                <a16:creationId xmlns:a16="http://schemas.microsoft.com/office/drawing/2014/main" id="{7BC6DBB9-1B34-4374-A887-DC30F9E2F62F}"/>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36" name="Graphic 12">
            <a:extLst>
              <a:ext uri="{FF2B5EF4-FFF2-40B4-BE49-F238E27FC236}">
                <a16:creationId xmlns:a16="http://schemas.microsoft.com/office/drawing/2014/main" id="{00DE0AE3-F44D-4F2C-B7A3-C253AA498DEF}"/>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2" name="Title 1">
            <a:extLst>
              <a:ext uri="{FF2B5EF4-FFF2-40B4-BE49-F238E27FC236}">
                <a16:creationId xmlns:a16="http://schemas.microsoft.com/office/drawing/2014/main" id="{7242568A-7F20-40F2-9490-E3BC7466DA0D}"/>
              </a:ext>
            </a:extLst>
          </p:cNvPr>
          <p:cNvSpPr>
            <a:spLocks noGrp="1"/>
          </p:cNvSpPr>
          <p:nvPr>
            <p:ph type="title" hasCustomPrompt="1"/>
          </p:nvPr>
        </p:nvSpPr>
        <p:spPr>
          <a:xfrm>
            <a:off x="815853" y="1231900"/>
            <a:ext cx="4503295" cy="782638"/>
          </a:xfrm>
        </p:spPr>
        <p:txBody>
          <a:bodyPr/>
          <a:lstStyle>
            <a:lvl1pPr>
              <a:defRPr/>
            </a:lvl1pPr>
          </a:lstStyle>
          <a:p>
            <a:r>
              <a:rPr lang="en-US" dirty="0"/>
              <a:t>TEXT LAYOUT 02</a:t>
            </a:r>
            <a:endParaRPr lang="ru-RU" dirty="0"/>
          </a:p>
        </p:txBody>
      </p:sp>
      <p:sp>
        <p:nvSpPr>
          <p:cNvPr id="4" name="Date Placeholder 3">
            <a:extLst>
              <a:ext uri="{FF2B5EF4-FFF2-40B4-BE49-F238E27FC236}">
                <a16:creationId xmlns:a16="http://schemas.microsoft.com/office/drawing/2014/main" id="{AC6F89F8-3E24-406D-9C49-00E6E47E4AAC}"/>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4392DBDA-ED00-4248-AC6D-0CE0B821B52F}"/>
              </a:ext>
            </a:extLst>
          </p:cNvPr>
          <p:cNvSpPr>
            <a:spLocks noGrp="1"/>
          </p:cNvSpPr>
          <p:nvPr>
            <p:ph type="ftr" sz="quarter" idx="11"/>
          </p:nvPr>
        </p:nvSpPr>
        <p:spPr>
          <a:xfrm>
            <a:off x="812290" y="5797769"/>
            <a:ext cx="3908793"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C2B5F97-2F18-4EF2-9CBC-AAAB9FF4CC91}"/>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18" name="Text Placeholder 14">
            <a:extLst>
              <a:ext uri="{FF2B5EF4-FFF2-40B4-BE49-F238E27FC236}">
                <a16:creationId xmlns:a16="http://schemas.microsoft.com/office/drawing/2014/main" id="{82903A57-2768-42F8-A5EA-4C19B9049850}"/>
              </a:ext>
            </a:extLst>
          </p:cNvPr>
          <p:cNvSpPr>
            <a:spLocks noGrp="1"/>
          </p:cNvSpPr>
          <p:nvPr>
            <p:ph type="body" sz="quarter" idx="15"/>
          </p:nvPr>
        </p:nvSpPr>
        <p:spPr>
          <a:xfrm>
            <a:off x="830067" y="3889184"/>
            <a:ext cx="4548187" cy="1708223"/>
          </a:xfrm>
        </p:spPr>
        <p:txBody>
          <a:bodyPr>
            <a:normAutofit/>
          </a:bodyPr>
          <a:lstStyle>
            <a:lvl1pPr marL="180000" indent="-180000">
              <a:spcBef>
                <a:spcPts val="600"/>
              </a:spcBef>
              <a:buClr>
                <a:schemeClr val="accent3"/>
              </a:buClr>
              <a:buFont typeface="Arial" panose="020B0604020202020204" pitchFamily="34" charset="0"/>
              <a:buChar char="•"/>
              <a:defRPr sz="1400" b="0" i="0">
                <a:solidFill>
                  <a:schemeClr val="tx1">
                    <a:lumMod val="65000"/>
                    <a:lumOff val="35000"/>
                  </a:schemeClr>
                </a:solidFill>
              </a:defRPr>
            </a:lvl1pPr>
          </a:lstStyle>
          <a:p>
            <a:pPr lvl="0"/>
            <a:r>
              <a:rPr lang="en-US"/>
              <a:t>Click to edit Master text styles</a:t>
            </a:r>
          </a:p>
        </p:txBody>
      </p:sp>
      <p:sp>
        <p:nvSpPr>
          <p:cNvPr id="38" name="Freeform: Shape 37">
            <a:extLst>
              <a:ext uri="{FF2B5EF4-FFF2-40B4-BE49-F238E27FC236}">
                <a16:creationId xmlns:a16="http://schemas.microsoft.com/office/drawing/2014/main" id="{C6C05708-08C7-4EF1-B0D8-6A01C1B1AD85}"/>
              </a:ext>
            </a:extLst>
          </p:cNvPr>
          <p:cNvSpPr/>
          <p:nvPr userDrawn="1"/>
        </p:nvSpPr>
        <p:spPr>
          <a:xfrm>
            <a:off x="10413777" y="4433244"/>
            <a:ext cx="1782599" cy="30316"/>
          </a:xfrm>
          <a:custGeom>
            <a:avLst/>
            <a:gdLst>
              <a:gd name="connsiteX0" fmla="*/ 0 w 1782599"/>
              <a:gd name="connsiteY0" fmla="*/ 0 h 30316"/>
              <a:gd name="connsiteX1" fmla="*/ 1782599 w 1782599"/>
              <a:gd name="connsiteY1" fmla="*/ 0 h 30316"/>
              <a:gd name="connsiteX2" fmla="*/ 1782599 w 1782599"/>
              <a:gd name="connsiteY2" fmla="*/ 30316 h 30316"/>
              <a:gd name="connsiteX3" fmla="*/ 2488 w 1782599"/>
              <a:gd name="connsiteY3" fmla="*/ 30316 h 30316"/>
              <a:gd name="connsiteX4" fmla="*/ 643 w 1782599"/>
              <a:gd name="connsiteY4" fmla="*/ 16129 h 30316"/>
              <a:gd name="connsiteX5" fmla="*/ 0 w 1782599"/>
              <a:gd name="connsiteY5" fmla="*/ 3788 h 30316"/>
              <a:gd name="connsiteX6" fmla="*/ 0 w 1782599"/>
              <a:gd name="connsiteY6" fmla="*/ 0 h 30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82599" h="30316">
                <a:moveTo>
                  <a:pt x="0" y="0"/>
                </a:moveTo>
                <a:lnTo>
                  <a:pt x="1782599" y="0"/>
                </a:lnTo>
                <a:lnTo>
                  <a:pt x="1782599" y="30316"/>
                </a:lnTo>
                <a:lnTo>
                  <a:pt x="2488" y="30316"/>
                </a:lnTo>
                <a:lnTo>
                  <a:pt x="643" y="16129"/>
                </a:lnTo>
                <a:cubicBezTo>
                  <a:pt x="40" y="8565"/>
                  <a:pt x="0" y="4104"/>
                  <a:pt x="0" y="3788"/>
                </a:cubicBezTo>
                <a:lnTo>
                  <a:pt x="0" y="0"/>
                </a:lnTo>
                <a:close/>
              </a:path>
            </a:pathLst>
          </a:custGeom>
          <a:solidFill>
            <a:schemeClr val="bg2"/>
          </a:solidFill>
          <a:ln w="9525" cap="flat">
            <a:noFill/>
            <a:prstDash val="solid"/>
            <a:miter/>
          </a:ln>
        </p:spPr>
        <p:txBody>
          <a:bodyPr wrap="square" rtlCol="0" anchor="ctr">
            <a:noAutofit/>
          </a:bodyPr>
          <a:lstStyle/>
          <a:p>
            <a:endParaRPr lang="ru-RU" dirty="0"/>
          </a:p>
        </p:txBody>
      </p:sp>
      <p:sp>
        <p:nvSpPr>
          <p:cNvPr id="29" name="Freeform: Shape 28">
            <a:extLst>
              <a:ext uri="{FF2B5EF4-FFF2-40B4-BE49-F238E27FC236}">
                <a16:creationId xmlns:a16="http://schemas.microsoft.com/office/drawing/2014/main" id="{E46691B2-7AF3-4CAC-A285-36444A9101D9}"/>
              </a:ext>
            </a:extLst>
          </p:cNvPr>
          <p:cNvSpPr/>
          <p:nvPr userDrawn="1"/>
        </p:nvSpPr>
        <p:spPr>
          <a:xfrm>
            <a:off x="12193179" y="4156602"/>
            <a:ext cx="3197" cy="25264"/>
          </a:xfrm>
          <a:custGeom>
            <a:avLst/>
            <a:gdLst>
              <a:gd name="connsiteX0" fmla="*/ 0 w 3197"/>
              <a:gd name="connsiteY0" fmla="*/ 0 h 25264"/>
              <a:gd name="connsiteX1" fmla="*/ 3197 w 3197"/>
              <a:gd name="connsiteY1" fmla="*/ 0 h 25264"/>
              <a:gd name="connsiteX2" fmla="*/ 3197 w 3197"/>
              <a:gd name="connsiteY2" fmla="*/ 25264 h 25264"/>
              <a:gd name="connsiteX3" fmla="*/ 0 w 3197"/>
              <a:gd name="connsiteY3" fmla="*/ 25264 h 25264"/>
              <a:gd name="connsiteX4" fmla="*/ 0 w 3197"/>
              <a:gd name="connsiteY4" fmla="*/ 0 h 252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7" h="25264">
                <a:moveTo>
                  <a:pt x="0" y="0"/>
                </a:moveTo>
                <a:lnTo>
                  <a:pt x="3197" y="0"/>
                </a:lnTo>
                <a:lnTo>
                  <a:pt x="3197" y="25264"/>
                </a:lnTo>
                <a:lnTo>
                  <a:pt x="0" y="25264"/>
                </a:lnTo>
                <a:lnTo>
                  <a:pt x="0" y="0"/>
                </a:lnTo>
                <a:close/>
              </a:path>
            </a:pathLst>
          </a:custGeom>
          <a:solidFill>
            <a:schemeClr val="bg2"/>
          </a:solidFill>
          <a:ln w="9525" cap="flat">
            <a:noFill/>
            <a:prstDash val="solid"/>
            <a:miter/>
          </a:ln>
        </p:spPr>
        <p:txBody>
          <a:bodyPr wrap="square" rtlCol="0" anchor="ctr">
            <a:noAutofit/>
          </a:bodyPr>
          <a:lstStyle/>
          <a:p>
            <a:endParaRPr lang="ru-RU" dirty="0"/>
          </a:p>
        </p:txBody>
      </p:sp>
      <p:sp>
        <p:nvSpPr>
          <p:cNvPr id="26" name="Freeform: Shape 25">
            <a:extLst>
              <a:ext uri="{FF2B5EF4-FFF2-40B4-BE49-F238E27FC236}">
                <a16:creationId xmlns:a16="http://schemas.microsoft.com/office/drawing/2014/main" id="{FE8ACF66-A148-4D4F-A35C-837CDC6B154D}"/>
              </a:ext>
            </a:extLst>
          </p:cNvPr>
          <p:cNvSpPr/>
          <p:nvPr userDrawn="1"/>
        </p:nvSpPr>
        <p:spPr>
          <a:xfrm>
            <a:off x="12193179" y="4682093"/>
            <a:ext cx="3197" cy="25264"/>
          </a:xfrm>
          <a:custGeom>
            <a:avLst/>
            <a:gdLst>
              <a:gd name="connsiteX0" fmla="*/ 0 w 3197"/>
              <a:gd name="connsiteY0" fmla="*/ 0 h 25264"/>
              <a:gd name="connsiteX1" fmla="*/ 3197 w 3197"/>
              <a:gd name="connsiteY1" fmla="*/ 0 h 25264"/>
              <a:gd name="connsiteX2" fmla="*/ 3197 w 3197"/>
              <a:gd name="connsiteY2" fmla="*/ 25264 h 25264"/>
              <a:gd name="connsiteX3" fmla="*/ 0 w 3197"/>
              <a:gd name="connsiteY3" fmla="*/ 25264 h 25264"/>
              <a:gd name="connsiteX4" fmla="*/ 0 w 3197"/>
              <a:gd name="connsiteY4" fmla="*/ 0 h 252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7" h="25264">
                <a:moveTo>
                  <a:pt x="0" y="0"/>
                </a:moveTo>
                <a:lnTo>
                  <a:pt x="3197" y="0"/>
                </a:lnTo>
                <a:lnTo>
                  <a:pt x="3197" y="25264"/>
                </a:lnTo>
                <a:lnTo>
                  <a:pt x="0" y="25264"/>
                </a:lnTo>
                <a:lnTo>
                  <a:pt x="0" y="0"/>
                </a:lnTo>
                <a:close/>
              </a:path>
            </a:pathLst>
          </a:custGeom>
          <a:solidFill>
            <a:schemeClr val="bg2"/>
          </a:solidFill>
          <a:ln w="9525" cap="flat">
            <a:noFill/>
            <a:prstDash val="solid"/>
            <a:miter/>
          </a:ln>
        </p:spPr>
        <p:txBody>
          <a:bodyPr wrap="square" rtlCol="0" anchor="ctr">
            <a:noAutofit/>
          </a:bodyPr>
          <a:lstStyle/>
          <a:p>
            <a:endParaRPr lang="ru-RU" dirty="0"/>
          </a:p>
        </p:txBody>
      </p:sp>
      <p:sp>
        <p:nvSpPr>
          <p:cNvPr id="28" name="Text Placeholder 26">
            <a:extLst>
              <a:ext uri="{FF2B5EF4-FFF2-40B4-BE49-F238E27FC236}">
                <a16:creationId xmlns:a16="http://schemas.microsoft.com/office/drawing/2014/main" id="{5F10B1F7-5633-4C8B-A868-72D9C782CBA6}"/>
              </a:ext>
            </a:extLst>
          </p:cNvPr>
          <p:cNvSpPr>
            <a:spLocks noGrp="1"/>
          </p:cNvSpPr>
          <p:nvPr userDrawn="1">
            <p:ph type="body" sz="quarter" idx="16"/>
          </p:nvPr>
        </p:nvSpPr>
        <p:spPr>
          <a:xfrm>
            <a:off x="811115" y="2374900"/>
            <a:ext cx="4565650" cy="701675"/>
          </a:xfrm>
        </p:spPr>
        <p:txBody>
          <a:bodyPr>
            <a:noAutofit/>
          </a:bodyPr>
          <a:lstStyle>
            <a:lvl1pPr marL="0" indent="0">
              <a:buNone/>
              <a:defRPr sz="1800" b="1"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a:t>Click to edit Master text styles</a:t>
            </a:r>
          </a:p>
        </p:txBody>
      </p:sp>
      <p:sp>
        <p:nvSpPr>
          <p:cNvPr id="31" name="Text Placeholder 29">
            <a:extLst>
              <a:ext uri="{FF2B5EF4-FFF2-40B4-BE49-F238E27FC236}">
                <a16:creationId xmlns:a16="http://schemas.microsoft.com/office/drawing/2014/main" id="{CBA9BCD0-48BA-4D5B-8871-61204EACE422}"/>
              </a:ext>
            </a:extLst>
          </p:cNvPr>
          <p:cNvSpPr>
            <a:spLocks noGrp="1"/>
          </p:cNvSpPr>
          <p:nvPr userDrawn="1">
            <p:ph type="body" sz="quarter" idx="17"/>
          </p:nvPr>
        </p:nvSpPr>
        <p:spPr>
          <a:xfrm>
            <a:off x="811115" y="3165301"/>
            <a:ext cx="4583113" cy="689525"/>
          </a:xfrm>
        </p:spPr>
        <p:txBody>
          <a:bodyPr/>
          <a:lstStyle>
            <a:lvl1pPr marL="0" indent="0">
              <a:buNone/>
              <a:defRPr sz="1400">
                <a:solidFill>
                  <a:schemeClr val="tx1">
                    <a:lumMod val="65000"/>
                    <a:lumOff val="35000"/>
                  </a:schemeClr>
                </a:solidFill>
              </a:defRPr>
            </a:lvl1pPr>
            <a:lvl2pPr marL="457200" indent="0">
              <a:buNone/>
              <a:defRPr sz="1400">
                <a:solidFill>
                  <a:schemeClr val="tx1">
                    <a:lumMod val="50000"/>
                    <a:lumOff val="50000"/>
                  </a:schemeClr>
                </a:solidFill>
              </a:defRPr>
            </a:lvl2pPr>
            <a:lvl3pPr marL="914400" indent="0">
              <a:buNone/>
              <a:defRPr sz="1400">
                <a:solidFill>
                  <a:schemeClr val="tx1">
                    <a:lumMod val="50000"/>
                    <a:lumOff val="50000"/>
                  </a:schemeClr>
                </a:solidFill>
              </a:defRPr>
            </a:lvl3pPr>
            <a:lvl4pPr marL="1371600" indent="0">
              <a:buNone/>
              <a:defRPr sz="1400">
                <a:solidFill>
                  <a:schemeClr val="tx1">
                    <a:lumMod val="50000"/>
                    <a:lumOff val="50000"/>
                  </a:schemeClr>
                </a:solidFill>
              </a:defRPr>
            </a:lvl4pPr>
            <a:lvl5pPr marL="1828800" indent="0">
              <a:buNone/>
              <a:defRPr sz="1400">
                <a:solidFill>
                  <a:schemeClr val="tx1">
                    <a:lumMod val="50000"/>
                    <a:lumOff val="50000"/>
                  </a:schemeClr>
                </a:solidFill>
              </a:defRPr>
            </a:lvl5pPr>
          </a:lstStyle>
          <a:p>
            <a:pPr lvl="0"/>
            <a:r>
              <a:rPr lang="en-US"/>
              <a:t>Click to edit Master text styles</a:t>
            </a:r>
          </a:p>
        </p:txBody>
      </p:sp>
      <p:sp>
        <p:nvSpPr>
          <p:cNvPr id="3" name="Graphic 33">
            <a:extLst>
              <a:ext uri="{FF2B5EF4-FFF2-40B4-BE49-F238E27FC236}">
                <a16:creationId xmlns:a16="http://schemas.microsoft.com/office/drawing/2014/main" id="{38956B41-4EE0-4C7C-8436-027F5DE8B1BC}"/>
              </a:ext>
            </a:extLst>
          </p:cNvPr>
          <p:cNvSpPr/>
          <p:nvPr userDrawn="1"/>
        </p:nvSpPr>
        <p:spPr>
          <a:xfrm>
            <a:off x="887582" y="2045662"/>
            <a:ext cx="3785313" cy="165305"/>
          </a:xfrm>
          <a:custGeom>
            <a:avLst/>
            <a:gdLst>
              <a:gd name="connsiteX0" fmla="*/ 3700149 w 3785313"/>
              <a:gd name="connsiteY0" fmla="*/ 162194 h 165304"/>
              <a:gd name="connsiteX1" fmla="*/ 92020 w 3785313"/>
              <a:gd name="connsiteY1" fmla="*/ 162194 h 165304"/>
              <a:gd name="connsiteX2" fmla="*/ 14166 w 3785313"/>
              <a:gd name="connsiteY2" fmla="*/ 87171 h 165304"/>
              <a:gd name="connsiteX3" fmla="*/ 14166 w 3785313"/>
              <a:gd name="connsiteY3" fmla="*/ 87171 h 165304"/>
              <a:gd name="connsiteX4" fmla="*/ 92020 w 3785313"/>
              <a:gd name="connsiteY4" fmla="*/ 13420 h 165304"/>
              <a:gd name="connsiteX5" fmla="*/ 3698806 w 3785313"/>
              <a:gd name="connsiteY5" fmla="*/ 13420 h 165304"/>
              <a:gd name="connsiteX6" fmla="*/ 3776660 w 3785313"/>
              <a:gd name="connsiteY6" fmla="*/ 87171 h 165304"/>
              <a:gd name="connsiteX7" fmla="*/ 3776660 w 3785313"/>
              <a:gd name="connsiteY7" fmla="*/ 87171 h 165304"/>
              <a:gd name="connsiteX8" fmla="*/ 3700149 w 3785313"/>
              <a:gd name="connsiteY8" fmla="*/ 162194 h 165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85313" h="165304">
                <a:moveTo>
                  <a:pt x="3700149" y="162194"/>
                </a:moveTo>
                <a:lnTo>
                  <a:pt x="92020" y="162194"/>
                </a:lnTo>
                <a:cubicBezTo>
                  <a:pt x="49066" y="162194"/>
                  <a:pt x="14166" y="127861"/>
                  <a:pt x="14166" y="87171"/>
                </a:cubicBezTo>
                <a:lnTo>
                  <a:pt x="14166" y="87171"/>
                </a:lnTo>
                <a:cubicBezTo>
                  <a:pt x="14166" y="46481"/>
                  <a:pt x="49066" y="13420"/>
                  <a:pt x="92020" y="13420"/>
                </a:cubicBezTo>
                <a:lnTo>
                  <a:pt x="3698806" y="13420"/>
                </a:lnTo>
                <a:cubicBezTo>
                  <a:pt x="3741760" y="13420"/>
                  <a:pt x="3776660" y="46481"/>
                  <a:pt x="3776660" y="87171"/>
                </a:cubicBezTo>
                <a:lnTo>
                  <a:pt x="3776660" y="87171"/>
                </a:lnTo>
                <a:cubicBezTo>
                  <a:pt x="3778002" y="127861"/>
                  <a:pt x="3743102" y="162194"/>
                  <a:pt x="3700149" y="162194"/>
                </a:cubicBezTo>
                <a:close/>
              </a:path>
            </a:pathLst>
          </a:custGeom>
          <a:gradFill>
            <a:gsLst>
              <a:gs pos="0">
                <a:schemeClr val="accent1"/>
              </a:gs>
              <a:gs pos="100000">
                <a:schemeClr val="accent3"/>
              </a:gs>
            </a:gsLst>
            <a:lin ang="0" scaled="1"/>
          </a:gradFill>
          <a:ln w="13403" cap="flat">
            <a:noFill/>
            <a:prstDash val="solid"/>
            <a:miter/>
          </a:ln>
        </p:spPr>
        <p:txBody>
          <a:bodyPr rtlCol="0" anchor="ctr"/>
          <a:lstStyle/>
          <a:p>
            <a:endParaRPr lang="ru-RU" dirty="0"/>
          </a:p>
        </p:txBody>
      </p:sp>
      <p:sp>
        <p:nvSpPr>
          <p:cNvPr id="33" name="Freeform: Shape 32">
            <a:extLst>
              <a:ext uri="{FF2B5EF4-FFF2-40B4-BE49-F238E27FC236}">
                <a16:creationId xmlns:a16="http://schemas.microsoft.com/office/drawing/2014/main" id="{E08687FC-7322-4F20-9769-1ECF4296A96E}"/>
              </a:ext>
            </a:extLst>
          </p:cNvPr>
          <p:cNvSpPr/>
          <p:nvPr userDrawn="1"/>
        </p:nvSpPr>
        <p:spPr>
          <a:xfrm>
            <a:off x="10416941" y="4161024"/>
            <a:ext cx="1785131" cy="543175"/>
          </a:xfrm>
          <a:custGeom>
            <a:avLst/>
            <a:gdLst>
              <a:gd name="connsiteX0" fmla="*/ 1338739 w 1343025"/>
              <a:gd name="connsiteY0" fmla="*/ 7144 h 409575"/>
              <a:gd name="connsiteX1" fmla="*/ 205264 w 1343025"/>
              <a:gd name="connsiteY1" fmla="*/ 7144 h 409575"/>
              <a:gd name="connsiteX2" fmla="*/ 7144 w 1343025"/>
              <a:gd name="connsiteY2" fmla="*/ 201454 h 409575"/>
              <a:gd name="connsiteX3" fmla="*/ 7144 w 1343025"/>
              <a:gd name="connsiteY3" fmla="*/ 209074 h 409575"/>
              <a:gd name="connsiteX4" fmla="*/ 205264 w 1343025"/>
              <a:gd name="connsiteY4" fmla="*/ 403384 h 409575"/>
              <a:gd name="connsiteX5" fmla="*/ 1338739 w 1343025"/>
              <a:gd name="connsiteY5" fmla="*/ 403384 h 409575"/>
              <a:gd name="connsiteX6" fmla="*/ 1338739 w 1343025"/>
              <a:gd name="connsiteY6" fmla="*/ 7144 h 409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43025" h="409575">
                <a:moveTo>
                  <a:pt x="1338739" y="7144"/>
                </a:moveTo>
                <a:lnTo>
                  <a:pt x="205264" y="7144"/>
                </a:lnTo>
                <a:cubicBezTo>
                  <a:pt x="205264" y="7144"/>
                  <a:pt x="7144" y="7144"/>
                  <a:pt x="7144" y="201454"/>
                </a:cubicBezTo>
                <a:lnTo>
                  <a:pt x="7144" y="209074"/>
                </a:lnTo>
                <a:cubicBezTo>
                  <a:pt x="7144" y="209074"/>
                  <a:pt x="7144" y="403384"/>
                  <a:pt x="205264" y="403384"/>
                </a:cubicBezTo>
                <a:lnTo>
                  <a:pt x="1338739" y="403384"/>
                </a:lnTo>
                <a:lnTo>
                  <a:pt x="1338739" y="7144"/>
                </a:lnTo>
                <a:close/>
              </a:path>
            </a:pathLst>
          </a:custGeom>
          <a:solidFill>
            <a:schemeClr val="accent1"/>
          </a:solidFill>
          <a:ln w="9525" cap="flat">
            <a:noFill/>
            <a:prstDash val="solid"/>
            <a:miter/>
          </a:ln>
        </p:spPr>
        <p:txBody>
          <a:bodyPr rtlCol="0" anchor="ctr"/>
          <a:lstStyle/>
          <a:p>
            <a:endParaRPr lang="ru-RU" dirty="0"/>
          </a:p>
        </p:txBody>
      </p:sp>
      <p:sp>
        <p:nvSpPr>
          <p:cNvPr id="41" name="Freeform: Shape 40">
            <a:extLst>
              <a:ext uri="{FF2B5EF4-FFF2-40B4-BE49-F238E27FC236}">
                <a16:creationId xmlns:a16="http://schemas.microsoft.com/office/drawing/2014/main" id="{0FCCDE26-7222-4C1B-884A-0FAE84FA57DB}"/>
              </a:ext>
            </a:extLst>
          </p:cNvPr>
          <p:cNvSpPr/>
          <p:nvPr userDrawn="1"/>
        </p:nvSpPr>
        <p:spPr>
          <a:xfrm>
            <a:off x="8607090" y="4437664"/>
            <a:ext cx="3595584" cy="922135"/>
          </a:xfrm>
          <a:custGeom>
            <a:avLst/>
            <a:gdLst>
              <a:gd name="connsiteX0" fmla="*/ 2697957 w 2705100"/>
              <a:gd name="connsiteY0" fmla="*/ 7144 h 695325"/>
              <a:gd name="connsiteX1" fmla="*/ 345281 w 2705100"/>
              <a:gd name="connsiteY1" fmla="*/ 7144 h 695325"/>
              <a:gd name="connsiteX2" fmla="*/ 7144 w 2705100"/>
              <a:gd name="connsiteY2" fmla="*/ 344329 h 695325"/>
              <a:gd name="connsiteX3" fmla="*/ 7144 w 2705100"/>
              <a:gd name="connsiteY3" fmla="*/ 356711 h 695325"/>
              <a:gd name="connsiteX4" fmla="*/ 345281 w 2705100"/>
              <a:gd name="connsiteY4" fmla="*/ 693896 h 695325"/>
              <a:gd name="connsiteX5" fmla="*/ 2697957 w 2705100"/>
              <a:gd name="connsiteY5" fmla="*/ 693896 h 695325"/>
              <a:gd name="connsiteX6" fmla="*/ 2697957 w 2705100"/>
              <a:gd name="connsiteY6" fmla="*/ 7144 h 695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05100" h="695325">
                <a:moveTo>
                  <a:pt x="2697957" y="7144"/>
                </a:moveTo>
                <a:lnTo>
                  <a:pt x="345281" y="7144"/>
                </a:lnTo>
                <a:cubicBezTo>
                  <a:pt x="345281" y="7144"/>
                  <a:pt x="7144" y="7144"/>
                  <a:pt x="7144" y="344329"/>
                </a:cubicBezTo>
                <a:lnTo>
                  <a:pt x="7144" y="356711"/>
                </a:lnTo>
                <a:cubicBezTo>
                  <a:pt x="7144" y="356711"/>
                  <a:pt x="7144" y="693896"/>
                  <a:pt x="345281" y="693896"/>
                </a:cubicBezTo>
                <a:lnTo>
                  <a:pt x="2697957" y="693896"/>
                </a:lnTo>
                <a:lnTo>
                  <a:pt x="2697957" y="7144"/>
                </a:lnTo>
                <a:close/>
              </a:path>
            </a:pathLst>
          </a:custGeom>
          <a:solidFill>
            <a:schemeClr val="accent3"/>
          </a:soli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22808622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with Subtitle">
    <p:spTree>
      <p:nvGrpSpPr>
        <p:cNvPr id="1" name=""/>
        <p:cNvGrpSpPr/>
        <p:nvPr/>
      </p:nvGrpSpPr>
      <p:grpSpPr>
        <a:xfrm>
          <a:off x="0" y="0"/>
          <a:ext cx="0" cy="0"/>
          <a:chOff x="0" y="0"/>
          <a:chExt cx="0" cy="0"/>
        </a:xfrm>
      </p:grpSpPr>
      <p:sp>
        <p:nvSpPr>
          <p:cNvPr id="48" name="Oval 47">
            <a:extLst>
              <a:ext uri="{FF2B5EF4-FFF2-40B4-BE49-F238E27FC236}">
                <a16:creationId xmlns:a16="http://schemas.microsoft.com/office/drawing/2014/main" id="{6F44C9A9-0E74-4918-9B66-273196D2956C}"/>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9" name="Graphic 12">
            <a:extLst>
              <a:ext uri="{FF2B5EF4-FFF2-40B4-BE49-F238E27FC236}">
                <a16:creationId xmlns:a16="http://schemas.microsoft.com/office/drawing/2014/main" id="{4FD74D9D-1BEE-4A13-ABAA-5FBA5C4D1BFA}"/>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2" name="Title 1">
            <a:extLst>
              <a:ext uri="{FF2B5EF4-FFF2-40B4-BE49-F238E27FC236}">
                <a16:creationId xmlns:a16="http://schemas.microsoft.com/office/drawing/2014/main" id="{81053F33-9837-4E9F-8D29-24A800D841E9}"/>
              </a:ext>
            </a:extLst>
          </p:cNvPr>
          <p:cNvSpPr>
            <a:spLocks noGrp="1"/>
          </p:cNvSpPr>
          <p:nvPr>
            <p:ph type="title" hasCustomPrompt="1"/>
          </p:nvPr>
        </p:nvSpPr>
        <p:spPr>
          <a:xfrm>
            <a:off x="831850" y="781050"/>
            <a:ext cx="10515600" cy="676275"/>
          </a:xfrm>
        </p:spPr>
        <p:txBody>
          <a:bodyPr anchor="b">
            <a:normAutofit/>
          </a:bodyPr>
          <a:lstStyle>
            <a:lvl1pPr algn="ctr">
              <a:defRPr sz="4000"/>
            </a:lvl1pPr>
          </a:lstStyle>
          <a:p>
            <a:r>
              <a:rPr lang="en-US" dirty="0"/>
              <a:t>COMPARISON</a:t>
            </a:r>
            <a:endParaRPr lang="ru-RU" dirty="0"/>
          </a:p>
        </p:txBody>
      </p:sp>
      <p:sp>
        <p:nvSpPr>
          <p:cNvPr id="3" name="Text Placeholder 2">
            <a:extLst>
              <a:ext uri="{FF2B5EF4-FFF2-40B4-BE49-F238E27FC236}">
                <a16:creationId xmlns:a16="http://schemas.microsoft.com/office/drawing/2014/main" id="{40DFDBBD-D278-4F5A-BD28-172F5B157E88}"/>
              </a:ext>
            </a:extLst>
          </p:cNvPr>
          <p:cNvSpPr>
            <a:spLocks noGrp="1"/>
          </p:cNvSpPr>
          <p:nvPr>
            <p:ph type="body" idx="1" hasCustomPrompt="1"/>
          </p:nvPr>
        </p:nvSpPr>
        <p:spPr>
          <a:xfrm>
            <a:off x="993286" y="2959593"/>
            <a:ext cx="4183650" cy="365125"/>
          </a:xfrm>
        </p:spPr>
        <p:txBody>
          <a:bodyPr>
            <a:normAutofit/>
          </a:bodyPr>
          <a:lstStyle>
            <a:lvl1pPr marL="0" indent="0">
              <a:buNone/>
              <a:defRPr sz="2500" b="1">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SECTION 1 TITLE</a:t>
            </a:r>
          </a:p>
        </p:txBody>
      </p:sp>
      <p:sp>
        <p:nvSpPr>
          <p:cNvPr id="4" name="Date Placeholder 3">
            <a:extLst>
              <a:ext uri="{FF2B5EF4-FFF2-40B4-BE49-F238E27FC236}">
                <a16:creationId xmlns:a16="http://schemas.microsoft.com/office/drawing/2014/main" id="{DC2A0631-3130-4C36-8E5E-80464B1A62A7}"/>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79230F82-FE68-4450-98DF-5D29369AEE76}"/>
              </a:ext>
            </a:extLst>
          </p:cNvPr>
          <p:cNvSpPr>
            <a:spLocks noGrp="1"/>
          </p:cNvSpPr>
          <p:nvPr>
            <p:ph type="ftr" sz="quarter" idx="11"/>
          </p:nvPr>
        </p:nvSpPr>
        <p:spPr>
          <a:xfrm>
            <a:off x="812290" y="5797769"/>
            <a:ext cx="4114800"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E6603C1-6E1A-4E4B-9555-31D84B6BDAD9}"/>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17" name="Text Placeholder 26">
            <a:extLst>
              <a:ext uri="{FF2B5EF4-FFF2-40B4-BE49-F238E27FC236}">
                <a16:creationId xmlns:a16="http://schemas.microsoft.com/office/drawing/2014/main" id="{C990C5BD-BC2C-4822-AA4E-446B77052F23}"/>
              </a:ext>
            </a:extLst>
          </p:cNvPr>
          <p:cNvSpPr>
            <a:spLocks noGrp="1"/>
          </p:cNvSpPr>
          <p:nvPr>
            <p:ph type="body" sz="quarter" idx="16"/>
          </p:nvPr>
        </p:nvSpPr>
        <p:spPr>
          <a:xfrm>
            <a:off x="830066" y="1898650"/>
            <a:ext cx="10515599" cy="701675"/>
          </a:xfrm>
        </p:spPr>
        <p:txBody>
          <a:bodyPr>
            <a:noAutofit/>
          </a:bodyPr>
          <a:lstStyle>
            <a:lvl1pPr marL="0" indent="0" algn="ctr">
              <a:buNone/>
              <a:defRPr sz="1800" b="1"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a:t>Click to edit Master text styles</a:t>
            </a:r>
          </a:p>
        </p:txBody>
      </p:sp>
      <p:sp>
        <p:nvSpPr>
          <p:cNvPr id="22" name="Graphic 19">
            <a:extLst>
              <a:ext uri="{FF2B5EF4-FFF2-40B4-BE49-F238E27FC236}">
                <a16:creationId xmlns:a16="http://schemas.microsoft.com/office/drawing/2014/main" id="{258EB2BC-F42B-4177-83EB-F2D2BF76129C}"/>
              </a:ext>
            </a:extLst>
          </p:cNvPr>
          <p:cNvSpPr/>
          <p:nvPr userDrawn="1"/>
        </p:nvSpPr>
        <p:spPr>
          <a:xfrm>
            <a:off x="3019044" y="1583026"/>
            <a:ext cx="6153912" cy="151200"/>
          </a:xfrm>
          <a:custGeom>
            <a:avLst/>
            <a:gdLst>
              <a:gd name="connsiteX0" fmla="*/ 4568666 w 4629150"/>
              <a:gd name="connsiteY0" fmla="*/ 118586 h 123825"/>
              <a:gd name="connsiteX1" fmla="*/ 62389 w 4629150"/>
              <a:gd name="connsiteY1" fmla="*/ 118586 h 123825"/>
              <a:gd name="connsiteX2" fmla="*/ 7144 w 4629150"/>
              <a:gd name="connsiteY2" fmla="*/ 62389 h 123825"/>
              <a:gd name="connsiteX3" fmla="*/ 7144 w 4629150"/>
              <a:gd name="connsiteY3" fmla="*/ 62389 h 123825"/>
              <a:gd name="connsiteX4" fmla="*/ 62389 w 4629150"/>
              <a:gd name="connsiteY4" fmla="*/ 7144 h 123825"/>
              <a:gd name="connsiteX5" fmla="*/ 4568666 w 4629150"/>
              <a:gd name="connsiteY5" fmla="*/ 7144 h 123825"/>
              <a:gd name="connsiteX6" fmla="*/ 4623912 w 4629150"/>
              <a:gd name="connsiteY6" fmla="*/ 62389 h 123825"/>
              <a:gd name="connsiteX7" fmla="*/ 4623912 w 4629150"/>
              <a:gd name="connsiteY7" fmla="*/ 62389 h 123825"/>
              <a:gd name="connsiteX8" fmla="*/ 4568666 w 4629150"/>
              <a:gd name="connsiteY8" fmla="*/ 118586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29150" h="123825">
                <a:moveTo>
                  <a:pt x="4568666" y="118586"/>
                </a:moveTo>
                <a:lnTo>
                  <a:pt x="62389" y="118586"/>
                </a:lnTo>
                <a:cubicBezTo>
                  <a:pt x="31909" y="118586"/>
                  <a:pt x="7144" y="92869"/>
                  <a:pt x="7144" y="62389"/>
                </a:cubicBezTo>
                <a:lnTo>
                  <a:pt x="7144" y="62389"/>
                </a:lnTo>
                <a:cubicBezTo>
                  <a:pt x="7144" y="31909"/>
                  <a:pt x="31909" y="7144"/>
                  <a:pt x="62389" y="7144"/>
                </a:cubicBezTo>
                <a:lnTo>
                  <a:pt x="4568666" y="7144"/>
                </a:lnTo>
                <a:cubicBezTo>
                  <a:pt x="4599147" y="7144"/>
                  <a:pt x="4623912" y="31909"/>
                  <a:pt x="4623912" y="62389"/>
                </a:cubicBezTo>
                <a:lnTo>
                  <a:pt x="4623912" y="62389"/>
                </a:lnTo>
                <a:cubicBezTo>
                  <a:pt x="4623912" y="92869"/>
                  <a:pt x="4599147" y="118586"/>
                  <a:pt x="4568666" y="118586"/>
                </a:cubicBezTo>
                <a:close/>
              </a:path>
            </a:pathLst>
          </a:custGeom>
          <a:gradFill>
            <a:gsLst>
              <a:gs pos="0">
                <a:schemeClr val="accent1"/>
              </a:gs>
              <a:gs pos="100000">
                <a:schemeClr val="accent3"/>
              </a:gs>
            </a:gsLst>
            <a:lin ang="0" scaled="1"/>
          </a:gradFill>
          <a:ln w="9525" cap="flat">
            <a:noFill/>
            <a:prstDash val="solid"/>
            <a:miter/>
          </a:ln>
        </p:spPr>
        <p:txBody>
          <a:bodyPr rtlCol="0" anchor="ctr"/>
          <a:lstStyle/>
          <a:p>
            <a:endParaRPr lang="ru-RU" dirty="0"/>
          </a:p>
        </p:txBody>
      </p:sp>
      <p:sp>
        <p:nvSpPr>
          <p:cNvPr id="24" name="Text Placeholder 2">
            <a:extLst>
              <a:ext uri="{FF2B5EF4-FFF2-40B4-BE49-F238E27FC236}">
                <a16:creationId xmlns:a16="http://schemas.microsoft.com/office/drawing/2014/main" id="{B971AAD9-2660-4922-9B41-C45976A31C4F}"/>
              </a:ext>
            </a:extLst>
          </p:cNvPr>
          <p:cNvSpPr>
            <a:spLocks noGrp="1"/>
          </p:cNvSpPr>
          <p:nvPr>
            <p:ph type="body" idx="18" hasCustomPrompt="1"/>
          </p:nvPr>
        </p:nvSpPr>
        <p:spPr>
          <a:xfrm>
            <a:off x="6155960" y="2959593"/>
            <a:ext cx="4183650" cy="365125"/>
          </a:xfrm>
        </p:spPr>
        <p:txBody>
          <a:bodyPr>
            <a:normAutofit/>
          </a:bodyPr>
          <a:lstStyle>
            <a:lvl1pPr marL="0" indent="0">
              <a:buNone/>
              <a:defRPr sz="2500" b="1">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SECTION 2 TITLE</a:t>
            </a:r>
          </a:p>
        </p:txBody>
      </p:sp>
      <p:sp>
        <p:nvSpPr>
          <p:cNvPr id="28" name="Text Placeholder 26">
            <a:extLst>
              <a:ext uri="{FF2B5EF4-FFF2-40B4-BE49-F238E27FC236}">
                <a16:creationId xmlns:a16="http://schemas.microsoft.com/office/drawing/2014/main" id="{D0525F80-1CD7-406E-A2B0-ACB0CD78A32C}"/>
              </a:ext>
            </a:extLst>
          </p:cNvPr>
          <p:cNvSpPr>
            <a:spLocks noGrp="1"/>
          </p:cNvSpPr>
          <p:nvPr>
            <p:ph type="body" sz="quarter" idx="20"/>
          </p:nvPr>
        </p:nvSpPr>
        <p:spPr>
          <a:xfrm>
            <a:off x="811311" y="3294245"/>
            <a:ext cx="4365625" cy="2333625"/>
          </a:xfrm>
        </p:spPr>
        <p:txBody>
          <a:bodyPr>
            <a:normAutofit/>
          </a:bodyPr>
          <a:lstStyle>
            <a:lvl1pPr marL="180000" indent="-180000">
              <a:spcBef>
                <a:spcPts val="600"/>
              </a:spcBef>
              <a:buClr>
                <a:schemeClr val="accent3"/>
              </a:buClr>
              <a:defRPr sz="1400">
                <a:solidFill>
                  <a:schemeClr val="tx1">
                    <a:lumMod val="65000"/>
                    <a:lumOff val="3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30" name="Text Placeholder 26">
            <a:extLst>
              <a:ext uri="{FF2B5EF4-FFF2-40B4-BE49-F238E27FC236}">
                <a16:creationId xmlns:a16="http://schemas.microsoft.com/office/drawing/2014/main" id="{527B617A-AB11-44E9-B2E2-53B7F35CD968}"/>
              </a:ext>
            </a:extLst>
          </p:cNvPr>
          <p:cNvSpPr>
            <a:spLocks noGrp="1"/>
          </p:cNvSpPr>
          <p:nvPr>
            <p:ph type="body" sz="quarter" idx="21"/>
          </p:nvPr>
        </p:nvSpPr>
        <p:spPr>
          <a:xfrm>
            <a:off x="5973985" y="3294245"/>
            <a:ext cx="4365625" cy="2333625"/>
          </a:xfrm>
        </p:spPr>
        <p:txBody>
          <a:bodyPr>
            <a:normAutofit/>
          </a:bodyPr>
          <a:lstStyle>
            <a:lvl1pPr marL="180000" indent="-180000">
              <a:spcBef>
                <a:spcPts val="600"/>
              </a:spcBef>
              <a:buClr>
                <a:schemeClr val="accent3"/>
              </a:buClr>
              <a:defRPr sz="1400">
                <a:solidFill>
                  <a:schemeClr val="tx1">
                    <a:lumMod val="65000"/>
                    <a:lumOff val="3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grpSp>
        <p:nvGrpSpPr>
          <p:cNvPr id="41" name="Graphic 39">
            <a:extLst>
              <a:ext uri="{FF2B5EF4-FFF2-40B4-BE49-F238E27FC236}">
                <a16:creationId xmlns:a16="http://schemas.microsoft.com/office/drawing/2014/main" id="{F4C9083C-573A-4951-8064-8A2074E45857}"/>
              </a:ext>
            </a:extLst>
          </p:cNvPr>
          <p:cNvGrpSpPr/>
          <p:nvPr/>
        </p:nvGrpSpPr>
        <p:grpSpPr>
          <a:xfrm>
            <a:off x="10008352" y="0"/>
            <a:ext cx="2188800" cy="1933794"/>
            <a:chOff x="10003200" y="0"/>
            <a:chExt cx="2188800" cy="1933794"/>
          </a:xfrm>
        </p:grpSpPr>
        <p:sp>
          <p:nvSpPr>
            <p:cNvPr id="42" name="Freeform: Shape 41">
              <a:extLst>
                <a:ext uri="{FF2B5EF4-FFF2-40B4-BE49-F238E27FC236}">
                  <a16:creationId xmlns:a16="http://schemas.microsoft.com/office/drawing/2014/main" id="{E24D028E-B0C2-46BA-B6A7-734B26FEA989}"/>
                </a:ext>
              </a:extLst>
            </p:cNvPr>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endParaRPr lang="ru-RU" dirty="0"/>
            </a:p>
          </p:txBody>
        </p:sp>
        <p:sp>
          <p:nvSpPr>
            <p:cNvPr id="43" name="Freeform: Shape 42">
              <a:extLst>
                <a:ext uri="{FF2B5EF4-FFF2-40B4-BE49-F238E27FC236}">
                  <a16:creationId xmlns:a16="http://schemas.microsoft.com/office/drawing/2014/main" id="{1FD2C3DF-070C-48BB-8EC1-3FE31FCD20DC}"/>
                </a:ext>
              </a:extLst>
            </p:cNvPr>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endParaRPr lang="ru-RU" dirty="0"/>
            </a:p>
          </p:txBody>
        </p:sp>
        <p:sp>
          <p:nvSpPr>
            <p:cNvPr id="44" name="Freeform: Shape 43">
              <a:extLst>
                <a:ext uri="{FF2B5EF4-FFF2-40B4-BE49-F238E27FC236}">
                  <a16:creationId xmlns:a16="http://schemas.microsoft.com/office/drawing/2014/main" id="{F503CC8C-61AD-4DAB-B26E-509EA44669D4}"/>
                </a:ext>
              </a:extLst>
            </p:cNvPr>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endParaRPr lang="ru-RU" dirty="0"/>
            </a:p>
          </p:txBody>
        </p:sp>
        <p:sp>
          <p:nvSpPr>
            <p:cNvPr id="45" name="Freeform: Shape 44">
              <a:extLst>
                <a:ext uri="{FF2B5EF4-FFF2-40B4-BE49-F238E27FC236}">
                  <a16:creationId xmlns:a16="http://schemas.microsoft.com/office/drawing/2014/main" id="{8BB58BBD-BF4B-44A6-A2C8-AF1BE81D516E}"/>
                </a:ext>
              </a:extLst>
            </p:cNvPr>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endParaRPr lang="ru-RU" dirty="0"/>
            </a:p>
          </p:txBody>
        </p:sp>
        <p:sp>
          <p:nvSpPr>
            <p:cNvPr id="46" name="Freeform: Shape 45">
              <a:extLst>
                <a:ext uri="{FF2B5EF4-FFF2-40B4-BE49-F238E27FC236}">
                  <a16:creationId xmlns:a16="http://schemas.microsoft.com/office/drawing/2014/main" id="{602EAB3F-89ED-4532-AC15-8D6D0DE40EEB}"/>
                </a:ext>
              </a:extLst>
            </p:cNvPr>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endParaRPr lang="ru-RU" dirty="0"/>
            </a:p>
          </p:txBody>
        </p:sp>
        <p:sp>
          <p:nvSpPr>
            <p:cNvPr id="47" name="Freeform: Shape 46">
              <a:extLst>
                <a:ext uri="{FF2B5EF4-FFF2-40B4-BE49-F238E27FC236}">
                  <a16:creationId xmlns:a16="http://schemas.microsoft.com/office/drawing/2014/main" id="{714D3737-C4D1-46DE-A197-29A638CA1F30}"/>
                </a:ext>
              </a:extLst>
            </p:cNvPr>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endParaRPr lang="ru-RU" dirty="0"/>
            </a:p>
          </p:txBody>
        </p:sp>
      </p:grpSp>
    </p:spTree>
    <p:extLst>
      <p:ext uri="{BB962C8B-B14F-4D97-AF65-F5344CB8AC3E}">
        <p14:creationId xmlns:p14="http://schemas.microsoft.com/office/powerpoint/2010/main" val="6827372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hart Slide">
    <p:spTree>
      <p:nvGrpSpPr>
        <p:cNvPr id="1" name=""/>
        <p:cNvGrpSpPr/>
        <p:nvPr/>
      </p:nvGrpSpPr>
      <p:grpSpPr>
        <a:xfrm>
          <a:off x="0" y="0"/>
          <a:ext cx="0" cy="0"/>
          <a:chOff x="0" y="0"/>
          <a:chExt cx="0" cy="0"/>
        </a:xfrm>
      </p:grpSpPr>
      <p:sp>
        <p:nvSpPr>
          <p:cNvPr id="48" name="Oval 47">
            <a:extLst>
              <a:ext uri="{FF2B5EF4-FFF2-40B4-BE49-F238E27FC236}">
                <a16:creationId xmlns:a16="http://schemas.microsoft.com/office/drawing/2014/main" id="{6BE8D45D-1E08-4F59-96CC-EA53D7CA6AB0}"/>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9" name="Graphic 12">
            <a:extLst>
              <a:ext uri="{FF2B5EF4-FFF2-40B4-BE49-F238E27FC236}">
                <a16:creationId xmlns:a16="http://schemas.microsoft.com/office/drawing/2014/main" id="{8E968353-82DA-42A2-88B6-AEFCF124AF4E}"/>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2" name="Title 1">
            <a:extLst>
              <a:ext uri="{FF2B5EF4-FFF2-40B4-BE49-F238E27FC236}">
                <a16:creationId xmlns:a16="http://schemas.microsoft.com/office/drawing/2014/main" id="{81053F33-9837-4E9F-8D29-24A800D841E9}"/>
              </a:ext>
            </a:extLst>
          </p:cNvPr>
          <p:cNvSpPr>
            <a:spLocks noGrp="1"/>
          </p:cNvSpPr>
          <p:nvPr>
            <p:ph type="title" hasCustomPrompt="1"/>
          </p:nvPr>
        </p:nvSpPr>
        <p:spPr>
          <a:xfrm>
            <a:off x="5642753" y="1474969"/>
            <a:ext cx="4395258" cy="676275"/>
          </a:xfrm>
        </p:spPr>
        <p:txBody>
          <a:bodyPr anchor="b">
            <a:normAutofit/>
          </a:bodyPr>
          <a:lstStyle>
            <a:lvl1pPr algn="l">
              <a:defRPr sz="4000"/>
            </a:lvl1pPr>
          </a:lstStyle>
          <a:p>
            <a:r>
              <a:rPr lang="en-US" dirty="0"/>
              <a:t>CHART SLIDE</a:t>
            </a:r>
            <a:endParaRPr lang="ru-RU" dirty="0"/>
          </a:p>
        </p:txBody>
      </p:sp>
      <p:sp>
        <p:nvSpPr>
          <p:cNvPr id="4" name="Date Placeholder 3">
            <a:extLst>
              <a:ext uri="{FF2B5EF4-FFF2-40B4-BE49-F238E27FC236}">
                <a16:creationId xmlns:a16="http://schemas.microsoft.com/office/drawing/2014/main" id="{DC2A0631-3130-4C36-8E5E-80464B1A62A7}"/>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79230F82-FE68-4450-98DF-5D29369AEE76}"/>
              </a:ext>
            </a:extLst>
          </p:cNvPr>
          <p:cNvSpPr>
            <a:spLocks noGrp="1"/>
          </p:cNvSpPr>
          <p:nvPr>
            <p:ph type="ftr" sz="quarter" idx="11"/>
          </p:nvPr>
        </p:nvSpPr>
        <p:spPr>
          <a:xfrm>
            <a:off x="812290" y="5797769"/>
            <a:ext cx="4114800"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E6603C1-6E1A-4E4B-9555-31D84B6BDAD9}"/>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17" name="Text Placeholder 26">
            <a:extLst>
              <a:ext uri="{FF2B5EF4-FFF2-40B4-BE49-F238E27FC236}">
                <a16:creationId xmlns:a16="http://schemas.microsoft.com/office/drawing/2014/main" id="{C990C5BD-BC2C-4822-AA4E-446B77052F23}"/>
              </a:ext>
            </a:extLst>
          </p:cNvPr>
          <p:cNvSpPr>
            <a:spLocks noGrp="1"/>
          </p:cNvSpPr>
          <p:nvPr>
            <p:ph type="body" sz="quarter" idx="16"/>
          </p:nvPr>
        </p:nvSpPr>
        <p:spPr>
          <a:xfrm>
            <a:off x="5649889" y="2592569"/>
            <a:ext cx="5630885" cy="701675"/>
          </a:xfrm>
        </p:spPr>
        <p:txBody>
          <a:bodyPr>
            <a:noAutofit/>
          </a:bodyPr>
          <a:lstStyle>
            <a:lvl1pPr marL="0" indent="0" algn="l">
              <a:buNone/>
              <a:defRPr sz="1800" b="1"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a:t>Click to edit Master text styles</a:t>
            </a:r>
          </a:p>
        </p:txBody>
      </p:sp>
      <p:sp>
        <p:nvSpPr>
          <p:cNvPr id="24" name="Text Placeholder 2">
            <a:extLst>
              <a:ext uri="{FF2B5EF4-FFF2-40B4-BE49-F238E27FC236}">
                <a16:creationId xmlns:a16="http://schemas.microsoft.com/office/drawing/2014/main" id="{B971AAD9-2660-4922-9B41-C45976A31C4F}"/>
              </a:ext>
            </a:extLst>
          </p:cNvPr>
          <p:cNvSpPr>
            <a:spLocks noGrp="1"/>
          </p:cNvSpPr>
          <p:nvPr>
            <p:ph type="body" idx="18" hasCustomPrompt="1"/>
          </p:nvPr>
        </p:nvSpPr>
        <p:spPr>
          <a:xfrm>
            <a:off x="6126385" y="3719427"/>
            <a:ext cx="1597889" cy="365125"/>
          </a:xfrm>
        </p:spPr>
        <p:txBody>
          <a:bodyPr anchor="b" anchorCtr="0">
            <a:normAutofit/>
          </a:bodyPr>
          <a:lstStyle>
            <a:lvl1pPr marL="0" indent="0">
              <a:buNone/>
              <a:defRPr sz="1800" b="1">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30%</a:t>
            </a:r>
          </a:p>
        </p:txBody>
      </p:sp>
      <p:sp>
        <p:nvSpPr>
          <p:cNvPr id="30" name="Text Placeholder 26">
            <a:extLst>
              <a:ext uri="{FF2B5EF4-FFF2-40B4-BE49-F238E27FC236}">
                <a16:creationId xmlns:a16="http://schemas.microsoft.com/office/drawing/2014/main" id="{527B617A-AB11-44E9-B2E2-53B7F35CD968}"/>
              </a:ext>
            </a:extLst>
          </p:cNvPr>
          <p:cNvSpPr>
            <a:spLocks noGrp="1"/>
          </p:cNvSpPr>
          <p:nvPr>
            <p:ph type="body" sz="quarter" idx="21" hasCustomPrompt="1"/>
          </p:nvPr>
        </p:nvSpPr>
        <p:spPr>
          <a:xfrm>
            <a:off x="6126386" y="3990708"/>
            <a:ext cx="1597889" cy="365125"/>
          </a:xfrm>
        </p:spPr>
        <p:txBody>
          <a:bodyPr>
            <a:normAutofit/>
          </a:bodyPr>
          <a:lstStyle>
            <a:lvl1pPr marL="0" indent="0">
              <a:spcBef>
                <a:spcPts val="600"/>
              </a:spcBef>
              <a:buClr>
                <a:schemeClr val="accent3"/>
              </a:buClr>
              <a:buNone/>
              <a:defRPr sz="1400" b="1" i="0">
                <a:solidFill>
                  <a:schemeClr val="tx1">
                    <a:lumMod val="65000"/>
                    <a:lumOff val="3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Category Title</a:t>
            </a:r>
          </a:p>
        </p:txBody>
      </p:sp>
      <p:sp>
        <p:nvSpPr>
          <p:cNvPr id="23" name="Text Placeholder 2">
            <a:extLst>
              <a:ext uri="{FF2B5EF4-FFF2-40B4-BE49-F238E27FC236}">
                <a16:creationId xmlns:a16="http://schemas.microsoft.com/office/drawing/2014/main" id="{E9080FED-3BFC-4CCC-8B5A-A2942CA5CF36}"/>
              </a:ext>
            </a:extLst>
          </p:cNvPr>
          <p:cNvSpPr>
            <a:spLocks noGrp="1"/>
          </p:cNvSpPr>
          <p:nvPr>
            <p:ph type="body" idx="22" hasCustomPrompt="1"/>
          </p:nvPr>
        </p:nvSpPr>
        <p:spPr>
          <a:xfrm>
            <a:off x="6126410" y="4451492"/>
            <a:ext cx="1597889" cy="365125"/>
          </a:xfrm>
        </p:spPr>
        <p:txBody>
          <a:bodyPr anchor="b" anchorCtr="0">
            <a:normAutofit/>
          </a:bodyPr>
          <a:lstStyle>
            <a:lvl1pPr marL="0" indent="0">
              <a:buNone/>
              <a:defRPr sz="1800" b="1">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10%</a:t>
            </a:r>
          </a:p>
        </p:txBody>
      </p:sp>
      <p:sp>
        <p:nvSpPr>
          <p:cNvPr id="25" name="Text Placeholder 26">
            <a:extLst>
              <a:ext uri="{FF2B5EF4-FFF2-40B4-BE49-F238E27FC236}">
                <a16:creationId xmlns:a16="http://schemas.microsoft.com/office/drawing/2014/main" id="{E7EC8229-D712-4FD1-990B-9212FC211A9B}"/>
              </a:ext>
            </a:extLst>
          </p:cNvPr>
          <p:cNvSpPr>
            <a:spLocks noGrp="1"/>
          </p:cNvSpPr>
          <p:nvPr>
            <p:ph type="body" sz="quarter" idx="23" hasCustomPrompt="1"/>
          </p:nvPr>
        </p:nvSpPr>
        <p:spPr>
          <a:xfrm>
            <a:off x="6126411" y="4722773"/>
            <a:ext cx="1597889" cy="365125"/>
          </a:xfrm>
        </p:spPr>
        <p:txBody>
          <a:bodyPr>
            <a:normAutofit/>
          </a:bodyPr>
          <a:lstStyle>
            <a:lvl1pPr marL="0" indent="0">
              <a:spcBef>
                <a:spcPts val="600"/>
              </a:spcBef>
              <a:buClr>
                <a:schemeClr val="accent3"/>
              </a:buClr>
              <a:buNone/>
              <a:defRPr sz="1400" b="1" i="0">
                <a:solidFill>
                  <a:schemeClr val="tx1">
                    <a:lumMod val="65000"/>
                    <a:lumOff val="3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Category Title</a:t>
            </a:r>
          </a:p>
        </p:txBody>
      </p:sp>
      <p:sp>
        <p:nvSpPr>
          <p:cNvPr id="27" name="Text Placeholder 2">
            <a:extLst>
              <a:ext uri="{FF2B5EF4-FFF2-40B4-BE49-F238E27FC236}">
                <a16:creationId xmlns:a16="http://schemas.microsoft.com/office/drawing/2014/main" id="{27341020-DCB7-4CC5-BE55-AAAF421822ED}"/>
              </a:ext>
            </a:extLst>
          </p:cNvPr>
          <p:cNvSpPr>
            <a:spLocks noGrp="1"/>
          </p:cNvSpPr>
          <p:nvPr>
            <p:ph type="body" idx="24" hasCustomPrompt="1"/>
          </p:nvPr>
        </p:nvSpPr>
        <p:spPr>
          <a:xfrm>
            <a:off x="8065899" y="3719427"/>
            <a:ext cx="1597889" cy="365125"/>
          </a:xfrm>
        </p:spPr>
        <p:txBody>
          <a:bodyPr anchor="b" anchorCtr="0">
            <a:normAutofit/>
          </a:bodyPr>
          <a:lstStyle>
            <a:lvl1pPr marL="0" indent="0">
              <a:buNone/>
              <a:defRPr sz="1800" b="1">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25%</a:t>
            </a:r>
          </a:p>
        </p:txBody>
      </p:sp>
      <p:sp>
        <p:nvSpPr>
          <p:cNvPr id="29" name="Text Placeholder 26">
            <a:extLst>
              <a:ext uri="{FF2B5EF4-FFF2-40B4-BE49-F238E27FC236}">
                <a16:creationId xmlns:a16="http://schemas.microsoft.com/office/drawing/2014/main" id="{B1896019-AE20-47E2-AA66-ED9D16B2DAF7}"/>
              </a:ext>
            </a:extLst>
          </p:cNvPr>
          <p:cNvSpPr>
            <a:spLocks noGrp="1"/>
          </p:cNvSpPr>
          <p:nvPr>
            <p:ph type="body" sz="quarter" idx="25" hasCustomPrompt="1"/>
          </p:nvPr>
        </p:nvSpPr>
        <p:spPr>
          <a:xfrm>
            <a:off x="8065900" y="3990708"/>
            <a:ext cx="1597889" cy="365125"/>
          </a:xfrm>
        </p:spPr>
        <p:txBody>
          <a:bodyPr>
            <a:normAutofit/>
          </a:bodyPr>
          <a:lstStyle>
            <a:lvl1pPr marL="0" indent="0">
              <a:spcBef>
                <a:spcPts val="600"/>
              </a:spcBef>
              <a:buClr>
                <a:schemeClr val="accent3"/>
              </a:buClr>
              <a:buNone/>
              <a:defRPr sz="1400" b="1" i="0">
                <a:solidFill>
                  <a:schemeClr val="tx1">
                    <a:lumMod val="65000"/>
                    <a:lumOff val="3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Category Title</a:t>
            </a:r>
          </a:p>
        </p:txBody>
      </p:sp>
      <p:sp>
        <p:nvSpPr>
          <p:cNvPr id="32" name="Text Placeholder 2">
            <a:extLst>
              <a:ext uri="{FF2B5EF4-FFF2-40B4-BE49-F238E27FC236}">
                <a16:creationId xmlns:a16="http://schemas.microsoft.com/office/drawing/2014/main" id="{212C49D2-92E0-4567-8BD4-9B8FC0536701}"/>
              </a:ext>
            </a:extLst>
          </p:cNvPr>
          <p:cNvSpPr>
            <a:spLocks noGrp="1"/>
          </p:cNvSpPr>
          <p:nvPr>
            <p:ph type="body" idx="26" hasCustomPrompt="1"/>
          </p:nvPr>
        </p:nvSpPr>
        <p:spPr>
          <a:xfrm>
            <a:off x="8065924" y="4451492"/>
            <a:ext cx="1597889" cy="365125"/>
          </a:xfrm>
        </p:spPr>
        <p:txBody>
          <a:bodyPr anchor="b" anchorCtr="0">
            <a:normAutofit/>
          </a:bodyPr>
          <a:lstStyle>
            <a:lvl1pPr marL="0" indent="0">
              <a:buNone/>
              <a:defRPr sz="1800" b="1">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10%</a:t>
            </a:r>
          </a:p>
        </p:txBody>
      </p:sp>
      <p:sp>
        <p:nvSpPr>
          <p:cNvPr id="33" name="Text Placeholder 26">
            <a:extLst>
              <a:ext uri="{FF2B5EF4-FFF2-40B4-BE49-F238E27FC236}">
                <a16:creationId xmlns:a16="http://schemas.microsoft.com/office/drawing/2014/main" id="{6B5DA211-72E1-4B00-AA61-980CE5A34565}"/>
              </a:ext>
            </a:extLst>
          </p:cNvPr>
          <p:cNvSpPr>
            <a:spLocks noGrp="1"/>
          </p:cNvSpPr>
          <p:nvPr>
            <p:ph type="body" sz="quarter" idx="27" hasCustomPrompt="1"/>
          </p:nvPr>
        </p:nvSpPr>
        <p:spPr>
          <a:xfrm>
            <a:off x="8065925" y="4722773"/>
            <a:ext cx="1597889" cy="365125"/>
          </a:xfrm>
        </p:spPr>
        <p:txBody>
          <a:bodyPr>
            <a:normAutofit/>
          </a:bodyPr>
          <a:lstStyle>
            <a:lvl1pPr marL="0" indent="0">
              <a:spcBef>
                <a:spcPts val="600"/>
              </a:spcBef>
              <a:buClr>
                <a:schemeClr val="accent3"/>
              </a:buClr>
              <a:buNone/>
              <a:defRPr sz="1400" b="1" i="0">
                <a:solidFill>
                  <a:schemeClr val="tx1">
                    <a:lumMod val="65000"/>
                    <a:lumOff val="3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Category Title</a:t>
            </a:r>
          </a:p>
        </p:txBody>
      </p:sp>
      <p:sp>
        <p:nvSpPr>
          <p:cNvPr id="35" name="Text Placeholder 2">
            <a:extLst>
              <a:ext uri="{FF2B5EF4-FFF2-40B4-BE49-F238E27FC236}">
                <a16:creationId xmlns:a16="http://schemas.microsoft.com/office/drawing/2014/main" id="{A7CF7C63-619A-46EE-AF36-FCA26441A064}"/>
              </a:ext>
            </a:extLst>
          </p:cNvPr>
          <p:cNvSpPr>
            <a:spLocks noGrp="1"/>
          </p:cNvSpPr>
          <p:nvPr>
            <p:ph type="body" idx="28" hasCustomPrompt="1"/>
          </p:nvPr>
        </p:nvSpPr>
        <p:spPr>
          <a:xfrm>
            <a:off x="10005413" y="3719427"/>
            <a:ext cx="1597889" cy="365125"/>
          </a:xfrm>
        </p:spPr>
        <p:txBody>
          <a:bodyPr anchor="b" anchorCtr="0">
            <a:normAutofit/>
          </a:bodyPr>
          <a:lstStyle>
            <a:lvl1pPr marL="0" indent="0">
              <a:buNone/>
              <a:defRPr sz="1800" b="1">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20%</a:t>
            </a:r>
          </a:p>
        </p:txBody>
      </p:sp>
      <p:sp>
        <p:nvSpPr>
          <p:cNvPr id="36" name="Text Placeholder 26">
            <a:extLst>
              <a:ext uri="{FF2B5EF4-FFF2-40B4-BE49-F238E27FC236}">
                <a16:creationId xmlns:a16="http://schemas.microsoft.com/office/drawing/2014/main" id="{92E0EA61-C10D-4760-B03F-F27BCF1FC24C}"/>
              </a:ext>
            </a:extLst>
          </p:cNvPr>
          <p:cNvSpPr>
            <a:spLocks noGrp="1"/>
          </p:cNvSpPr>
          <p:nvPr>
            <p:ph type="body" sz="quarter" idx="29" hasCustomPrompt="1"/>
          </p:nvPr>
        </p:nvSpPr>
        <p:spPr>
          <a:xfrm>
            <a:off x="10005414" y="3990708"/>
            <a:ext cx="1597889" cy="365125"/>
          </a:xfrm>
        </p:spPr>
        <p:txBody>
          <a:bodyPr>
            <a:normAutofit/>
          </a:bodyPr>
          <a:lstStyle>
            <a:lvl1pPr marL="0" indent="0">
              <a:spcBef>
                <a:spcPts val="600"/>
              </a:spcBef>
              <a:buClr>
                <a:schemeClr val="accent3"/>
              </a:buClr>
              <a:buNone/>
              <a:defRPr sz="1400" b="1" i="0">
                <a:solidFill>
                  <a:schemeClr val="tx1">
                    <a:lumMod val="65000"/>
                    <a:lumOff val="3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Category Title</a:t>
            </a:r>
          </a:p>
        </p:txBody>
      </p:sp>
      <p:sp>
        <p:nvSpPr>
          <p:cNvPr id="38" name="Text Placeholder 2">
            <a:extLst>
              <a:ext uri="{FF2B5EF4-FFF2-40B4-BE49-F238E27FC236}">
                <a16:creationId xmlns:a16="http://schemas.microsoft.com/office/drawing/2014/main" id="{1A3A14FA-D9E9-4000-B30C-14CADBFE48F6}"/>
              </a:ext>
            </a:extLst>
          </p:cNvPr>
          <p:cNvSpPr>
            <a:spLocks noGrp="1"/>
          </p:cNvSpPr>
          <p:nvPr>
            <p:ph type="body" idx="30" hasCustomPrompt="1"/>
          </p:nvPr>
        </p:nvSpPr>
        <p:spPr>
          <a:xfrm>
            <a:off x="10005438" y="4451492"/>
            <a:ext cx="1597889" cy="365125"/>
          </a:xfrm>
        </p:spPr>
        <p:txBody>
          <a:bodyPr anchor="b" anchorCtr="0">
            <a:normAutofit/>
          </a:bodyPr>
          <a:lstStyle>
            <a:lvl1pPr marL="0" indent="0">
              <a:buNone/>
              <a:defRPr sz="1800" b="1">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5%</a:t>
            </a:r>
          </a:p>
        </p:txBody>
      </p:sp>
      <p:sp>
        <p:nvSpPr>
          <p:cNvPr id="39" name="Text Placeholder 26">
            <a:extLst>
              <a:ext uri="{FF2B5EF4-FFF2-40B4-BE49-F238E27FC236}">
                <a16:creationId xmlns:a16="http://schemas.microsoft.com/office/drawing/2014/main" id="{0FBCB607-92E0-4206-871B-10CAEB3377B3}"/>
              </a:ext>
            </a:extLst>
          </p:cNvPr>
          <p:cNvSpPr>
            <a:spLocks noGrp="1"/>
          </p:cNvSpPr>
          <p:nvPr>
            <p:ph type="body" sz="quarter" idx="31" hasCustomPrompt="1"/>
          </p:nvPr>
        </p:nvSpPr>
        <p:spPr>
          <a:xfrm>
            <a:off x="10005439" y="4722773"/>
            <a:ext cx="1597889" cy="365125"/>
          </a:xfrm>
        </p:spPr>
        <p:txBody>
          <a:bodyPr>
            <a:normAutofit/>
          </a:bodyPr>
          <a:lstStyle>
            <a:lvl1pPr marL="0" indent="0">
              <a:spcBef>
                <a:spcPts val="600"/>
              </a:spcBef>
              <a:buClr>
                <a:schemeClr val="accent3"/>
              </a:buClr>
              <a:buNone/>
              <a:defRPr sz="1400" b="1" i="0">
                <a:solidFill>
                  <a:schemeClr val="tx1">
                    <a:lumMod val="65000"/>
                    <a:lumOff val="3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Category Title</a:t>
            </a:r>
          </a:p>
        </p:txBody>
      </p:sp>
      <p:sp>
        <p:nvSpPr>
          <p:cNvPr id="19" name="Chart Placeholder 18">
            <a:extLst>
              <a:ext uri="{FF2B5EF4-FFF2-40B4-BE49-F238E27FC236}">
                <a16:creationId xmlns:a16="http://schemas.microsoft.com/office/drawing/2014/main" id="{08CD548A-F4DA-41C7-BC55-620C696D5A6A}"/>
              </a:ext>
            </a:extLst>
          </p:cNvPr>
          <p:cNvSpPr>
            <a:spLocks noGrp="1"/>
          </p:cNvSpPr>
          <p:nvPr>
            <p:ph type="chart" sz="quarter" idx="32"/>
          </p:nvPr>
        </p:nvSpPr>
        <p:spPr>
          <a:xfrm>
            <a:off x="911225" y="908050"/>
            <a:ext cx="4284663" cy="4365625"/>
          </a:xfrm>
        </p:spPr>
        <p:txBody>
          <a:bodyPr anchor="ctr" anchorCtr="0">
            <a:normAutofit/>
          </a:bodyPr>
          <a:lstStyle>
            <a:lvl1pPr marL="0" indent="0" algn="ctr">
              <a:buNone/>
              <a:defRPr sz="1600">
                <a:solidFill>
                  <a:schemeClr val="tx1">
                    <a:lumMod val="50000"/>
                    <a:lumOff val="50000"/>
                  </a:schemeClr>
                </a:solidFill>
              </a:defRPr>
            </a:lvl1pPr>
          </a:lstStyle>
          <a:p>
            <a:r>
              <a:rPr lang="en-US"/>
              <a:t>Click icon to add chart</a:t>
            </a:r>
            <a:endParaRPr lang="ru-RU" dirty="0"/>
          </a:p>
        </p:txBody>
      </p:sp>
      <p:grpSp>
        <p:nvGrpSpPr>
          <p:cNvPr id="41" name="Graphic 39">
            <a:extLst>
              <a:ext uri="{FF2B5EF4-FFF2-40B4-BE49-F238E27FC236}">
                <a16:creationId xmlns:a16="http://schemas.microsoft.com/office/drawing/2014/main" id="{D0A213E0-4DC9-4F6A-98B8-21DE9AE2D9B0}"/>
              </a:ext>
            </a:extLst>
          </p:cNvPr>
          <p:cNvGrpSpPr/>
          <p:nvPr userDrawn="1"/>
        </p:nvGrpSpPr>
        <p:grpSpPr>
          <a:xfrm>
            <a:off x="10008352" y="0"/>
            <a:ext cx="2188800" cy="1933794"/>
            <a:chOff x="10003200" y="0"/>
            <a:chExt cx="2188800" cy="1933794"/>
          </a:xfrm>
        </p:grpSpPr>
        <p:sp>
          <p:nvSpPr>
            <p:cNvPr id="42" name="Freeform: Shape 41">
              <a:extLst>
                <a:ext uri="{FF2B5EF4-FFF2-40B4-BE49-F238E27FC236}">
                  <a16:creationId xmlns:a16="http://schemas.microsoft.com/office/drawing/2014/main" id="{24312820-32BB-4DFC-B775-2031DE03F33E}"/>
                </a:ext>
              </a:extLst>
            </p:cNvPr>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endParaRPr lang="ru-RU" dirty="0"/>
            </a:p>
          </p:txBody>
        </p:sp>
        <p:sp>
          <p:nvSpPr>
            <p:cNvPr id="43" name="Freeform: Shape 42">
              <a:extLst>
                <a:ext uri="{FF2B5EF4-FFF2-40B4-BE49-F238E27FC236}">
                  <a16:creationId xmlns:a16="http://schemas.microsoft.com/office/drawing/2014/main" id="{F9B4581F-B122-40B8-BE37-64894A713B38}"/>
                </a:ext>
              </a:extLst>
            </p:cNvPr>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endParaRPr lang="ru-RU" dirty="0"/>
            </a:p>
          </p:txBody>
        </p:sp>
        <p:sp>
          <p:nvSpPr>
            <p:cNvPr id="44" name="Freeform: Shape 43">
              <a:extLst>
                <a:ext uri="{FF2B5EF4-FFF2-40B4-BE49-F238E27FC236}">
                  <a16:creationId xmlns:a16="http://schemas.microsoft.com/office/drawing/2014/main" id="{C7CF8C75-A610-43BA-923F-335A6051357D}"/>
                </a:ext>
              </a:extLst>
            </p:cNvPr>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endParaRPr lang="ru-RU" dirty="0"/>
            </a:p>
          </p:txBody>
        </p:sp>
        <p:sp>
          <p:nvSpPr>
            <p:cNvPr id="45" name="Freeform: Shape 44">
              <a:extLst>
                <a:ext uri="{FF2B5EF4-FFF2-40B4-BE49-F238E27FC236}">
                  <a16:creationId xmlns:a16="http://schemas.microsoft.com/office/drawing/2014/main" id="{56793F9B-5B71-414E-9CB2-2B76F8308871}"/>
                </a:ext>
              </a:extLst>
            </p:cNvPr>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endParaRPr lang="ru-RU" dirty="0"/>
            </a:p>
          </p:txBody>
        </p:sp>
        <p:sp>
          <p:nvSpPr>
            <p:cNvPr id="46" name="Freeform: Shape 45">
              <a:extLst>
                <a:ext uri="{FF2B5EF4-FFF2-40B4-BE49-F238E27FC236}">
                  <a16:creationId xmlns:a16="http://schemas.microsoft.com/office/drawing/2014/main" id="{9807DE94-0E8D-4E1B-A7D2-E0F91AF2E54C}"/>
                </a:ext>
              </a:extLst>
            </p:cNvPr>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endParaRPr lang="ru-RU" dirty="0"/>
            </a:p>
          </p:txBody>
        </p:sp>
        <p:sp>
          <p:nvSpPr>
            <p:cNvPr id="47" name="Freeform: Shape 46">
              <a:extLst>
                <a:ext uri="{FF2B5EF4-FFF2-40B4-BE49-F238E27FC236}">
                  <a16:creationId xmlns:a16="http://schemas.microsoft.com/office/drawing/2014/main" id="{7BC592BA-C191-49B5-8F41-8E14CFFDAC40}"/>
                </a:ext>
              </a:extLst>
            </p:cNvPr>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endParaRPr lang="ru-RU" dirty="0"/>
            </a:p>
          </p:txBody>
        </p:sp>
      </p:grpSp>
      <p:sp>
        <p:nvSpPr>
          <p:cNvPr id="3" name="Graphic 50">
            <a:extLst>
              <a:ext uri="{FF2B5EF4-FFF2-40B4-BE49-F238E27FC236}">
                <a16:creationId xmlns:a16="http://schemas.microsoft.com/office/drawing/2014/main" id="{33AA43FA-C2DC-406C-BFE6-A2A804112236}"/>
              </a:ext>
            </a:extLst>
          </p:cNvPr>
          <p:cNvSpPr/>
          <p:nvPr/>
        </p:nvSpPr>
        <p:spPr>
          <a:xfrm>
            <a:off x="5731819" y="2267879"/>
            <a:ext cx="3016875" cy="165305"/>
          </a:xfrm>
          <a:custGeom>
            <a:avLst/>
            <a:gdLst>
              <a:gd name="connsiteX0" fmla="*/ 2957222 w 3016875"/>
              <a:gd name="connsiteY0" fmla="*/ 159503 h 165304"/>
              <a:gd name="connsiteX1" fmla="*/ 71329 w 3016875"/>
              <a:gd name="connsiteY1" fmla="*/ 159503 h 165304"/>
              <a:gd name="connsiteX2" fmla="*/ 9059 w 3016875"/>
              <a:gd name="connsiteY2" fmla="*/ 84480 h 165304"/>
              <a:gd name="connsiteX3" fmla="*/ 9059 w 3016875"/>
              <a:gd name="connsiteY3" fmla="*/ 84480 h 165304"/>
              <a:gd name="connsiteX4" fmla="*/ 71329 w 3016875"/>
              <a:gd name="connsiteY4" fmla="*/ 10729 h 165304"/>
              <a:gd name="connsiteX5" fmla="*/ 2956149 w 3016875"/>
              <a:gd name="connsiteY5" fmla="*/ 10729 h 165304"/>
              <a:gd name="connsiteX6" fmla="*/ 3018419 w 3016875"/>
              <a:gd name="connsiteY6" fmla="*/ 84480 h 165304"/>
              <a:gd name="connsiteX7" fmla="*/ 3018419 w 3016875"/>
              <a:gd name="connsiteY7" fmla="*/ 84480 h 165304"/>
              <a:gd name="connsiteX8" fmla="*/ 2957222 w 3016875"/>
              <a:gd name="connsiteY8" fmla="*/ 159503 h 165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16875" h="165304">
                <a:moveTo>
                  <a:pt x="2957222" y="159503"/>
                </a:moveTo>
                <a:lnTo>
                  <a:pt x="71329" y="159503"/>
                </a:lnTo>
                <a:cubicBezTo>
                  <a:pt x="36973" y="159503"/>
                  <a:pt x="9059" y="125171"/>
                  <a:pt x="9059" y="84480"/>
                </a:cubicBezTo>
                <a:lnTo>
                  <a:pt x="9059" y="84480"/>
                </a:lnTo>
                <a:cubicBezTo>
                  <a:pt x="9059" y="43790"/>
                  <a:pt x="36973" y="10729"/>
                  <a:pt x="71329" y="10729"/>
                </a:cubicBezTo>
                <a:lnTo>
                  <a:pt x="2956149" y="10729"/>
                </a:lnTo>
                <a:cubicBezTo>
                  <a:pt x="2990505" y="10729"/>
                  <a:pt x="3018419" y="43790"/>
                  <a:pt x="3018419" y="84480"/>
                </a:cubicBezTo>
                <a:lnTo>
                  <a:pt x="3018419" y="84480"/>
                </a:lnTo>
                <a:cubicBezTo>
                  <a:pt x="3019492" y="125171"/>
                  <a:pt x="2991578" y="159503"/>
                  <a:pt x="2957222" y="159503"/>
                </a:cubicBezTo>
                <a:close/>
              </a:path>
            </a:pathLst>
          </a:custGeom>
          <a:gradFill>
            <a:gsLst>
              <a:gs pos="0">
                <a:schemeClr val="accent1"/>
              </a:gs>
              <a:gs pos="100000">
                <a:schemeClr val="accent3"/>
              </a:gs>
            </a:gsLst>
            <a:lin ang="0" scaled="1"/>
          </a:gradFill>
          <a:ln w="10716" cap="flat">
            <a:noFill/>
            <a:prstDash val="solid"/>
            <a:miter/>
          </a:ln>
        </p:spPr>
        <p:txBody>
          <a:bodyPr rtlCol="0" anchor="ctr"/>
          <a:lstStyle/>
          <a:p>
            <a:endParaRPr lang="ru-RU" dirty="0"/>
          </a:p>
        </p:txBody>
      </p:sp>
    </p:spTree>
    <p:extLst>
      <p:ext uri="{BB962C8B-B14F-4D97-AF65-F5344CB8AC3E}">
        <p14:creationId xmlns:p14="http://schemas.microsoft.com/office/powerpoint/2010/main" val="30409556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able Slide">
    <p:spTree>
      <p:nvGrpSpPr>
        <p:cNvPr id="1" name=""/>
        <p:cNvGrpSpPr/>
        <p:nvPr/>
      </p:nvGrpSpPr>
      <p:grpSpPr>
        <a:xfrm>
          <a:off x="0" y="0"/>
          <a:ext cx="0" cy="0"/>
          <a:chOff x="0" y="0"/>
          <a:chExt cx="0" cy="0"/>
        </a:xfrm>
      </p:grpSpPr>
      <p:sp>
        <p:nvSpPr>
          <p:cNvPr id="52" name="Oval 51">
            <a:extLst>
              <a:ext uri="{FF2B5EF4-FFF2-40B4-BE49-F238E27FC236}">
                <a16:creationId xmlns:a16="http://schemas.microsoft.com/office/drawing/2014/main" id="{F21AF1E2-466C-487E-86AF-CA6FFFCA2720}"/>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53" name="Graphic 12">
            <a:extLst>
              <a:ext uri="{FF2B5EF4-FFF2-40B4-BE49-F238E27FC236}">
                <a16:creationId xmlns:a16="http://schemas.microsoft.com/office/drawing/2014/main" id="{531F1BC1-79BD-45BA-B27E-7A2C62A65EC9}"/>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2" name="Title 1">
            <a:extLst>
              <a:ext uri="{FF2B5EF4-FFF2-40B4-BE49-F238E27FC236}">
                <a16:creationId xmlns:a16="http://schemas.microsoft.com/office/drawing/2014/main" id="{81053F33-9837-4E9F-8D29-24A800D841E9}"/>
              </a:ext>
            </a:extLst>
          </p:cNvPr>
          <p:cNvSpPr>
            <a:spLocks noGrp="1"/>
          </p:cNvSpPr>
          <p:nvPr>
            <p:ph type="title" hasCustomPrompt="1"/>
          </p:nvPr>
        </p:nvSpPr>
        <p:spPr>
          <a:xfrm>
            <a:off x="811744" y="2134675"/>
            <a:ext cx="3403308" cy="676275"/>
          </a:xfrm>
        </p:spPr>
        <p:txBody>
          <a:bodyPr anchor="b">
            <a:normAutofit/>
          </a:bodyPr>
          <a:lstStyle>
            <a:lvl1pPr algn="l">
              <a:defRPr sz="4000"/>
            </a:lvl1pPr>
          </a:lstStyle>
          <a:p>
            <a:r>
              <a:rPr lang="en-US" dirty="0"/>
              <a:t>TABLE SLIDE</a:t>
            </a:r>
            <a:endParaRPr lang="ru-RU" dirty="0"/>
          </a:p>
        </p:txBody>
      </p:sp>
      <p:sp>
        <p:nvSpPr>
          <p:cNvPr id="4" name="Date Placeholder 3">
            <a:extLst>
              <a:ext uri="{FF2B5EF4-FFF2-40B4-BE49-F238E27FC236}">
                <a16:creationId xmlns:a16="http://schemas.microsoft.com/office/drawing/2014/main" id="{DC2A0631-3130-4C36-8E5E-80464B1A62A7}"/>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79230F82-FE68-4450-98DF-5D29369AEE76}"/>
              </a:ext>
            </a:extLst>
          </p:cNvPr>
          <p:cNvSpPr>
            <a:spLocks noGrp="1"/>
          </p:cNvSpPr>
          <p:nvPr>
            <p:ph type="ftr" sz="quarter" idx="11"/>
          </p:nvPr>
        </p:nvSpPr>
        <p:spPr>
          <a:xfrm>
            <a:off x="812290" y="5797769"/>
            <a:ext cx="4114800"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E6603C1-6E1A-4E4B-9555-31D84B6BDAD9}"/>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17" name="Text Placeholder 26">
            <a:extLst>
              <a:ext uri="{FF2B5EF4-FFF2-40B4-BE49-F238E27FC236}">
                <a16:creationId xmlns:a16="http://schemas.microsoft.com/office/drawing/2014/main" id="{C990C5BD-BC2C-4822-AA4E-446B77052F23}"/>
              </a:ext>
            </a:extLst>
          </p:cNvPr>
          <p:cNvSpPr>
            <a:spLocks noGrp="1"/>
          </p:cNvSpPr>
          <p:nvPr>
            <p:ph type="body" sz="quarter" idx="16"/>
          </p:nvPr>
        </p:nvSpPr>
        <p:spPr>
          <a:xfrm>
            <a:off x="809405" y="3252275"/>
            <a:ext cx="3396171" cy="1846732"/>
          </a:xfrm>
        </p:spPr>
        <p:txBody>
          <a:bodyPr>
            <a:noAutofit/>
          </a:bodyPr>
          <a:lstStyle>
            <a:lvl1pPr marL="0" indent="0" algn="l">
              <a:buNone/>
              <a:defRPr sz="1800" b="1"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a:t>Click to edit Master text styles</a:t>
            </a:r>
          </a:p>
        </p:txBody>
      </p:sp>
      <p:sp>
        <p:nvSpPr>
          <p:cNvPr id="18" name="Table Placeholder 17">
            <a:extLst>
              <a:ext uri="{FF2B5EF4-FFF2-40B4-BE49-F238E27FC236}">
                <a16:creationId xmlns:a16="http://schemas.microsoft.com/office/drawing/2014/main" id="{3AF64257-E00C-4FE5-925B-A78911D1D2B9}"/>
              </a:ext>
            </a:extLst>
          </p:cNvPr>
          <p:cNvSpPr>
            <a:spLocks noGrp="1"/>
          </p:cNvSpPr>
          <p:nvPr>
            <p:ph type="tbl" sz="quarter" idx="17"/>
          </p:nvPr>
        </p:nvSpPr>
        <p:spPr>
          <a:xfrm>
            <a:off x="4724400" y="1493214"/>
            <a:ext cx="6561138" cy="3847135"/>
          </a:xfrm>
        </p:spPr>
        <p:txBody>
          <a:bodyPr anchor="ctr" anchorCtr="0">
            <a:normAutofit/>
          </a:bodyPr>
          <a:lstStyle>
            <a:lvl1pPr marL="0" indent="0" algn="ctr">
              <a:buNone/>
              <a:defRPr sz="1600">
                <a:solidFill>
                  <a:schemeClr val="tx1">
                    <a:lumMod val="50000"/>
                    <a:lumOff val="50000"/>
                  </a:schemeClr>
                </a:solidFill>
              </a:defRPr>
            </a:lvl1pPr>
          </a:lstStyle>
          <a:p>
            <a:r>
              <a:rPr lang="en-US"/>
              <a:t>Click icon to add table</a:t>
            </a:r>
            <a:endParaRPr lang="ru-RU" dirty="0"/>
          </a:p>
        </p:txBody>
      </p:sp>
      <p:grpSp>
        <p:nvGrpSpPr>
          <p:cNvPr id="45" name="Graphic 39">
            <a:extLst>
              <a:ext uri="{FF2B5EF4-FFF2-40B4-BE49-F238E27FC236}">
                <a16:creationId xmlns:a16="http://schemas.microsoft.com/office/drawing/2014/main" id="{2B29CFAD-7DFA-43C8-BC78-F666303C4A65}"/>
              </a:ext>
            </a:extLst>
          </p:cNvPr>
          <p:cNvGrpSpPr/>
          <p:nvPr userDrawn="1"/>
        </p:nvGrpSpPr>
        <p:grpSpPr>
          <a:xfrm flipH="1">
            <a:off x="-3477" y="0"/>
            <a:ext cx="2188800" cy="1933794"/>
            <a:chOff x="10003200" y="0"/>
            <a:chExt cx="2188800" cy="1933794"/>
          </a:xfrm>
        </p:grpSpPr>
        <p:sp>
          <p:nvSpPr>
            <p:cNvPr id="46" name="Freeform: Shape 45">
              <a:extLst>
                <a:ext uri="{FF2B5EF4-FFF2-40B4-BE49-F238E27FC236}">
                  <a16:creationId xmlns:a16="http://schemas.microsoft.com/office/drawing/2014/main" id="{7709766F-07C2-47E0-94AE-482595B63D17}"/>
                </a:ext>
              </a:extLst>
            </p:cNvPr>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endParaRPr lang="ru-RU" dirty="0"/>
            </a:p>
          </p:txBody>
        </p:sp>
        <p:sp>
          <p:nvSpPr>
            <p:cNvPr id="47" name="Freeform: Shape 46">
              <a:extLst>
                <a:ext uri="{FF2B5EF4-FFF2-40B4-BE49-F238E27FC236}">
                  <a16:creationId xmlns:a16="http://schemas.microsoft.com/office/drawing/2014/main" id="{29F02ED7-2803-4FC7-8D17-DB9AF81B2257}"/>
                </a:ext>
              </a:extLst>
            </p:cNvPr>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endParaRPr lang="ru-RU" dirty="0"/>
            </a:p>
          </p:txBody>
        </p:sp>
        <p:sp>
          <p:nvSpPr>
            <p:cNvPr id="48" name="Freeform: Shape 47">
              <a:extLst>
                <a:ext uri="{FF2B5EF4-FFF2-40B4-BE49-F238E27FC236}">
                  <a16:creationId xmlns:a16="http://schemas.microsoft.com/office/drawing/2014/main" id="{6715C276-3245-4E87-976F-10DC35AF0E89}"/>
                </a:ext>
              </a:extLst>
            </p:cNvPr>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endParaRPr lang="ru-RU" dirty="0"/>
            </a:p>
          </p:txBody>
        </p:sp>
        <p:sp>
          <p:nvSpPr>
            <p:cNvPr id="49" name="Freeform: Shape 48">
              <a:extLst>
                <a:ext uri="{FF2B5EF4-FFF2-40B4-BE49-F238E27FC236}">
                  <a16:creationId xmlns:a16="http://schemas.microsoft.com/office/drawing/2014/main" id="{4D4F9402-D548-4465-B31D-5C89E49D8F2D}"/>
                </a:ext>
              </a:extLst>
            </p:cNvPr>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endParaRPr lang="ru-RU" dirty="0"/>
            </a:p>
          </p:txBody>
        </p:sp>
        <p:sp>
          <p:nvSpPr>
            <p:cNvPr id="50" name="Freeform: Shape 49">
              <a:extLst>
                <a:ext uri="{FF2B5EF4-FFF2-40B4-BE49-F238E27FC236}">
                  <a16:creationId xmlns:a16="http://schemas.microsoft.com/office/drawing/2014/main" id="{64C16800-96DF-4B5C-B15B-EB27E1475EB3}"/>
                </a:ext>
              </a:extLst>
            </p:cNvPr>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endParaRPr lang="ru-RU" dirty="0"/>
            </a:p>
          </p:txBody>
        </p:sp>
        <p:sp>
          <p:nvSpPr>
            <p:cNvPr id="51" name="Freeform: Shape 50">
              <a:extLst>
                <a:ext uri="{FF2B5EF4-FFF2-40B4-BE49-F238E27FC236}">
                  <a16:creationId xmlns:a16="http://schemas.microsoft.com/office/drawing/2014/main" id="{AE9DBF7F-0A02-4C85-A28D-3C88C66B3486}"/>
                </a:ext>
              </a:extLst>
            </p:cNvPr>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endParaRPr lang="ru-RU" dirty="0"/>
            </a:p>
          </p:txBody>
        </p:sp>
      </p:grpSp>
      <p:sp>
        <p:nvSpPr>
          <p:cNvPr id="3" name="Graphic 54">
            <a:extLst>
              <a:ext uri="{FF2B5EF4-FFF2-40B4-BE49-F238E27FC236}">
                <a16:creationId xmlns:a16="http://schemas.microsoft.com/office/drawing/2014/main" id="{A1820133-6B1B-4297-8A79-2E89B2C7199B}"/>
              </a:ext>
            </a:extLst>
          </p:cNvPr>
          <p:cNvSpPr/>
          <p:nvPr/>
        </p:nvSpPr>
        <p:spPr>
          <a:xfrm>
            <a:off x="895660" y="2912161"/>
            <a:ext cx="2781900" cy="165305"/>
          </a:xfrm>
          <a:custGeom>
            <a:avLst/>
            <a:gdLst>
              <a:gd name="connsiteX0" fmla="*/ 2726257 w 2781900"/>
              <a:gd name="connsiteY0" fmla="*/ 158686 h 165304"/>
              <a:gd name="connsiteX1" fmla="*/ 65137 w 2781900"/>
              <a:gd name="connsiteY1" fmla="*/ 158686 h 165304"/>
              <a:gd name="connsiteX2" fmla="*/ 7717 w 2781900"/>
              <a:gd name="connsiteY2" fmla="*/ 83663 h 165304"/>
              <a:gd name="connsiteX3" fmla="*/ 7717 w 2781900"/>
              <a:gd name="connsiteY3" fmla="*/ 83663 h 165304"/>
              <a:gd name="connsiteX4" fmla="*/ 65137 w 2781900"/>
              <a:gd name="connsiteY4" fmla="*/ 9911 h 165304"/>
              <a:gd name="connsiteX5" fmla="*/ 2725267 w 2781900"/>
              <a:gd name="connsiteY5" fmla="*/ 9911 h 165304"/>
              <a:gd name="connsiteX6" fmla="*/ 2782687 w 2781900"/>
              <a:gd name="connsiteY6" fmla="*/ 83663 h 165304"/>
              <a:gd name="connsiteX7" fmla="*/ 2782687 w 2781900"/>
              <a:gd name="connsiteY7" fmla="*/ 83663 h 165304"/>
              <a:gd name="connsiteX8" fmla="*/ 2726257 w 2781900"/>
              <a:gd name="connsiteY8" fmla="*/ 158686 h 165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81900" h="165304">
                <a:moveTo>
                  <a:pt x="2726257" y="158686"/>
                </a:moveTo>
                <a:lnTo>
                  <a:pt x="65137" y="158686"/>
                </a:lnTo>
                <a:cubicBezTo>
                  <a:pt x="33457" y="158686"/>
                  <a:pt x="7717" y="124353"/>
                  <a:pt x="7717" y="83663"/>
                </a:cubicBezTo>
                <a:lnTo>
                  <a:pt x="7717" y="83663"/>
                </a:lnTo>
                <a:cubicBezTo>
                  <a:pt x="7717" y="42972"/>
                  <a:pt x="33457" y="9911"/>
                  <a:pt x="65137" y="9911"/>
                </a:cubicBezTo>
                <a:lnTo>
                  <a:pt x="2725267" y="9911"/>
                </a:lnTo>
                <a:cubicBezTo>
                  <a:pt x="2756947" y="9911"/>
                  <a:pt x="2782687" y="42972"/>
                  <a:pt x="2782687" y="83663"/>
                </a:cubicBezTo>
                <a:lnTo>
                  <a:pt x="2782687" y="83663"/>
                </a:lnTo>
                <a:cubicBezTo>
                  <a:pt x="2783677" y="124353"/>
                  <a:pt x="2757937" y="158686"/>
                  <a:pt x="2726257" y="158686"/>
                </a:cubicBezTo>
                <a:close/>
              </a:path>
            </a:pathLst>
          </a:custGeom>
          <a:gradFill>
            <a:gsLst>
              <a:gs pos="0">
                <a:schemeClr val="accent1"/>
              </a:gs>
              <a:gs pos="100000">
                <a:schemeClr val="accent3"/>
              </a:gs>
            </a:gsLst>
            <a:lin ang="0" scaled="1"/>
          </a:gradFill>
          <a:ln w="9899" cap="flat">
            <a:noFill/>
            <a:prstDash val="solid"/>
            <a:miter/>
          </a:ln>
        </p:spPr>
        <p:txBody>
          <a:bodyPr rtlCol="0" anchor="ctr"/>
          <a:lstStyle/>
          <a:p>
            <a:endParaRPr lang="ru-RU" dirty="0"/>
          </a:p>
        </p:txBody>
      </p:sp>
    </p:spTree>
    <p:extLst>
      <p:ext uri="{BB962C8B-B14F-4D97-AF65-F5344CB8AC3E}">
        <p14:creationId xmlns:p14="http://schemas.microsoft.com/office/powerpoint/2010/main" val="13362209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mage and Title Slide">
    <p:spTree>
      <p:nvGrpSpPr>
        <p:cNvPr id="1" name=""/>
        <p:cNvGrpSpPr/>
        <p:nvPr/>
      </p:nvGrpSpPr>
      <p:grpSpPr>
        <a:xfrm>
          <a:off x="0" y="0"/>
          <a:ext cx="0" cy="0"/>
          <a:chOff x="0" y="0"/>
          <a:chExt cx="0" cy="0"/>
        </a:xfrm>
      </p:grpSpPr>
      <p:sp>
        <p:nvSpPr>
          <p:cNvPr id="51" name="Picture Placeholder 50">
            <a:extLst>
              <a:ext uri="{FF2B5EF4-FFF2-40B4-BE49-F238E27FC236}">
                <a16:creationId xmlns:a16="http://schemas.microsoft.com/office/drawing/2014/main" id="{3767FEE9-DC75-4465-BA6B-06E00CF6A27B}"/>
              </a:ext>
            </a:extLst>
          </p:cNvPr>
          <p:cNvSpPr>
            <a:spLocks noGrp="1"/>
          </p:cNvSpPr>
          <p:nvPr>
            <p:ph type="pic" sz="quarter" idx="17"/>
          </p:nvPr>
        </p:nvSpPr>
        <p:spPr>
          <a:xfrm>
            <a:off x="0" y="1"/>
            <a:ext cx="12190660" cy="5569499"/>
          </a:xfrm>
          <a:custGeom>
            <a:avLst/>
            <a:gdLst>
              <a:gd name="connsiteX0" fmla="*/ 0 w 12190660"/>
              <a:gd name="connsiteY0" fmla="*/ 0 h 5569499"/>
              <a:gd name="connsiteX1" fmla="*/ 10154649 w 12190660"/>
              <a:gd name="connsiteY1" fmla="*/ 0 h 5569499"/>
              <a:gd name="connsiteX2" fmla="*/ 7708389 w 12190660"/>
              <a:gd name="connsiteY2" fmla="*/ 1206619 h 5569499"/>
              <a:gd name="connsiteX3" fmla="*/ 7464525 w 12190660"/>
              <a:gd name="connsiteY3" fmla="*/ 1403488 h 5569499"/>
              <a:gd name="connsiteX4" fmla="*/ 7401019 w 12190660"/>
              <a:gd name="connsiteY4" fmla="*/ 1973774 h 5569499"/>
              <a:gd name="connsiteX5" fmla="*/ 7409910 w 12190660"/>
              <a:gd name="connsiteY5" fmla="*/ 1991556 h 5569499"/>
              <a:gd name="connsiteX6" fmla="*/ 7600428 w 12190660"/>
              <a:gd name="connsiteY6" fmla="*/ 2204937 h 5569499"/>
              <a:gd name="connsiteX7" fmla="*/ 7891287 w 12190660"/>
              <a:gd name="connsiteY7" fmla="*/ 2295116 h 5569499"/>
              <a:gd name="connsiteX8" fmla="*/ 8205008 w 12190660"/>
              <a:gd name="connsiteY8" fmla="*/ 2213828 h 5569499"/>
              <a:gd name="connsiteX9" fmla="*/ 12190660 w 12190660"/>
              <a:gd name="connsiteY9" fmla="*/ 248944 h 5569499"/>
              <a:gd name="connsiteX10" fmla="*/ 12190660 w 12190660"/>
              <a:gd name="connsiteY10" fmla="*/ 449624 h 5569499"/>
              <a:gd name="connsiteX11" fmla="*/ 10261340 w 12190660"/>
              <a:gd name="connsiteY11" fmla="*/ 1400948 h 5569499"/>
              <a:gd name="connsiteX12" fmla="*/ 9931108 w 12190660"/>
              <a:gd name="connsiteY12" fmla="*/ 1680375 h 5569499"/>
              <a:gd name="connsiteX13" fmla="*/ 9879032 w 12190660"/>
              <a:gd name="connsiteY13" fmla="*/ 2528819 h 5569499"/>
              <a:gd name="connsiteX14" fmla="*/ 9893004 w 12190660"/>
              <a:gd name="connsiteY14" fmla="*/ 2556762 h 5569499"/>
              <a:gd name="connsiteX15" fmla="*/ 10172431 w 12190660"/>
              <a:gd name="connsiteY15" fmla="*/ 2886994 h 5569499"/>
              <a:gd name="connsiteX16" fmla="*/ 10618245 w 12190660"/>
              <a:gd name="connsiteY16" fmla="*/ 3041950 h 5569499"/>
              <a:gd name="connsiteX17" fmla="*/ 11019604 w 12190660"/>
              <a:gd name="connsiteY17" fmla="*/ 2939069 h 5569499"/>
              <a:gd name="connsiteX18" fmla="*/ 12190660 w 12190660"/>
              <a:gd name="connsiteY18" fmla="*/ 2362433 h 5569499"/>
              <a:gd name="connsiteX19" fmla="*/ 12190660 w 12190660"/>
              <a:gd name="connsiteY19" fmla="*/ 5569499 h 5569499"/>
              <a:gd name="connsiteX20" fmla="*/ 0 w 12190660"/>
              <a:gd name="connsiteY20" fmla="*/ 5569499 h 5569499"/>
              <a:gd name="connsiteX21" fmla="*/ 0 w 12190660"/>
              <a:gd name="connsiteY21" fmla="*/ 4872200 h 5569499"/>
              <a:gd name="connsiteX22" fmla="*/ 1553363 w 12190660"/>
              <a:gd name="connsiteY22" fmla="*/ 4107584 h 5569499"/>
              <a:gd name="connsiteX23" fmla="*/ 1698157 w 12190660"/>
              <a:gd name="connsiteY23" fmla="*/ 3842128 h 5569499"/>
              <a:gd name="connsiteX24" fmla="*/ 1695617 w 12190660"/>
              <a:gd name="connsiteY24" fmla="*/ 3835778 h 5569499"/>
              <a:gd name="connsiteX25" fmla="*/ 1693077 w 12190660"/>
              <a:gd name="connsiteY25" fmla="*/ 3831968 h 5569499"/>
              <a:gd name="connsiteX26" fmla="*/ 2488175 w 12190660"/>
              <a:gd name="connsiteY26" fmla="*/ 3439499 h 5569499"/>
              <a:gd name="connsiteX27" fmla="*/ 2795545 w 12190660"/>
              <a:gd name="connsiteY27" fmla="*/ 2672343 h 5569499"/>
              <a:gd name="connsiteX28" fmla="*/ 2786654 w 12190660"/>
              <a:gd name="connsiteY28" fmla="*/ 2654561 h 5569499"/>
              <a:gd name="connsiteX29" fmla="*/ 1991556 w 12190660"/>
              <a:gd name="connsiteY29" fmla="*/ 2432290 h 5569499"/>
              <a:gd name="connsiteX30" fmla="*/ 0 w 12190660"/>
              <a:gd name="connsiteY30" fmla="*/ 3414096 h 55694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190660" h="5569499">
                <a:moveTo>
                  <a:pt x="0" y="0"/>
                </a:moveTo>
                <a:lnTo>
                  <a:pt x="10154649" y="0"/>
                </a:lnTo>
                <a:lnTo>
                  <a:pt x="7708389" y="1206619"/>
                </a:lnTo>
                <a:cubicBezTo>
                  <a:pt x="7703308" y="1210429"/>
                  <a:pt x="7569945" y="1276476"/>
                  <a:pt x="7464525" y="1403488"/>
                </a:cubicBezTo>
                <a:cubicBezTo>
                  <a:pt x="7365455" y="1522880"/>
                  <a:pt x="7275276" y="1718479"/>
                  <a:pt x="7401019" y="1973774"/>
                </a:cubicBezTo>
                <a:lnTo>
                  <a:pt x="7409910" y="1991556"/>
                </a:lnTo>
                <a:cubicBezTo>
                  <a:pt x="7412449" y="1996637"/>
                  <a:pt x="7472145" y="2117298"/>
                  <a:pt x="7600428" y="2204937"/>
                </a:cubicBezTo>
                <a:cubicBezTo>
                  <a:pt x="7669015" y="2251932"/>
                  <a:pt x="7766815" y="2295116"/>
                  <a:pt x="7891287" y="2295116"/>
                </a:cubicBezTo>
                <a:cubicBezTo>
                  <a:pt x="7981466" y="2295116"/>
                  <a:pt x="8085616" y="2272254"/>
                  <a:pt x="8205008" y="2213828"/>
                </a:cubicBezTo>
                <a:lnTo>
                  <a:pt x="12190660" y="248944"/>
                </a:lnTo>
                <a:lnTo>
                  <a:pt x="12190660" y="449624"/>
                </a:lnTo>
                <a:lnTo>
                  <a:pt x="10261340" y="1400948"/>
                </a:lnTo>
                <a:cubicBezTo>
                  <a:pt x="10253719" y="1404758"/>
                  <a:pt x="10070821" y="1496207"/>
                  <a:pt x="9931108" y="1680375"/>
                </a:cubicBezTo>
                <a:cubicBezTo>
                  <a:pt x="9801555" y="1853112"/>
                  <a:pt x="9687243" y="2138891"/>
                  <a:pt x="9879032" y="2528819"/>
                </a:cubicBezTo>
                <a:lnTo>
                  <a:pt x="9893004" y="2556762"/>
                </a:lnTo>
                <a:cubicBezTo>
                  <a:pt x="9896814" y="2564382"/>
                  <a:pt x="9988263" y="2747281"/>
                  <a:pt x="10172431" y="2886994"/>
                </a:cubicBezTo>
                <a:cubicBezTo>
                  <a:pt x="10277852" y="2967012"/>
                  <a:pt x="10427726" y="3041950"/>
                  <a:pt x="10618245" y="3041950"/>
                </a:cubicBezTo>
                <a:cubicBezTo>
                  <a:pt x="10736366" y="3041950"/>
                  <a:pt x="10869730" y="3012737"/>
                  <a:pt x="11019604" y="2939069"/>
                </a:cubicBezTo>
                <a:lnTo>
                  <a:pt x="12190660" y="2362433"/>
                </a:lnTo>
                <a:lnTo>
                  <a:pt x="12190660" y="5569499"/>
                </a:lnTo>
                <a:lnTo>
                  <a:pt x="0" y="5569499"/>
                </a:lnTo>
                <a:lnTo>
                  <a:pt x="0" y="4872200"/>
                </a:lnTo>
                <a:lnTo>
                  <a:pt x="1553363" y="4107584"/>
                </a:lnTo>
                <a:cubicBezTo>
                  <a:pt x="1553363" y="4107584"/>
                  <a:pt x="1775635" y="3998354"/>
                  <a:pt x="1698157" y="3842128"/>
                </a:cubicBezTo>
                <a:lnTo>
                  <a:pt x="1695617" y="3835778"/>
                </a:lnTo>
                <a:cubicBezTo>
                  <a:pt x="1695617" y="3835778"/>
                  <a:pt x="1694347" y="3834508"/>
                  <a:pt x="1693077" y="3831968"/>
                </a:cubicBezTo>
                <a:lnTo>
                  <a:pt x="2488175" y="3439499"/>
                </a:lnTo>
                <a:cubicBezTo>
                  <a:pt x="2493255" y="3435688"/>
                  <a:pt x="3036869" y="3161341"/>
                  <a:pt x="2795545" y="2672343"/>
                </a:cubicBezTo>
                <a:lnTo>
                  <a:pt x="2786654" y="2654561"/>
                </a:lnTo>
                <a:cubicBezTo>
                  <a:pt x="2784114" y="2649481"/>
                  <a:pt x="2536440" y="2163023"/>
                  <a:pt x="1991556" y="2432290"/>
                </a:cubicBezTo>
                <a:lnTo>
                  <a:pt x="0" y="3414096"/>
                </a:lnTo>
                <a:close/>
              </a:path>
            </a:pathLst>
          </a:custGeom>
        </p:spPr>
        <p:txBody>
          <a:bodyPr wrap="square" anchor="ctr" anchorCtr="0">
            <a:noAutofit/>
          </a:bodyPr>
          <a:lstStyle>
            <a:lvl1pPr marL="0" indent="0" algn="ctr">
              <a:buNone/>
              <a:defRPr sz="1400"/>
            </a:lvl1pPr>
          </a:lstStyle>
          <a:p>
            <a:r>
              <a:rPr lang="en-US"/>
              <a:t>Click icon to add picture</a:t>
            </a:r>
            <a:endParaRPr lang="ru-RU"/>
          </a:p>
        </p:txBody>
      </p:sp>
      <p:sp>
        <p:nvSpPr>
          <p:cNvPr id="46" name="Freeform: Shape 45">
            <a:extLst>
              <a:ext uri="{FF2B5EF4-FFF2-40B4-BE49-F238E27FC236}">
                <a16:creationId xmlns:a16="http://schemas.microsoft.com/office/drawing/2014/main" id="{3A0902BC-58E0-4395-9D80-6CF5CA0FAAB0}"/>
              </a:ext>
            </a:extLst>
          </p:cNvPr>
          <p:cNvSpPr/>
          <p:nvPr/>
        </p:nvSpPr>
        <p:spPr>
          <a:xfrm>
            <a:off x="7345849" y="-12701"/>
            <a:ext cx="4851878" cy="2298926"/>
          </a:xfrm>
          <a:custGeom>
            <a:avLst/>
            <a:gdLst>
              <a:gd name="connsiteX0" fmla="*/ 4844811 w 4851877"/>
              <a:gd name="connsiteY0" fmla="*/ 12701 h 2298926"/>
              <a:gd name="connsiteX1" fmla="*/ 2851985 w 4851877"/>
              <a:gd name="connsiteY1" fmla="*/ 12701 h 2298926"/>
              <a:gd name="connsiteX2" fmla="*/ 371430 w 4851877"/>
              <a:gd name="connsiteY2" fmla="*/ 1235832 h 2298926"/>
              <a:gd name="connsiteX3" fmla="*/ 72951 w 4851877"/>
              <a:gd name="connsiteY3" fmla="*/ 1977585 h 2298926"/>
              <a:gd name="connsiteX4" fmla="*/ 81842 w 4851877"/>
              <a:gd name="connsiteY4" fmla="*/ 1995367 h 2298926"/>
              <a:gd name="connsiteX5" fmla="*/ 851538 w 4851877"/>
              <a:gd name="connsiteY5" fmla="*/ 2210018 h 2298926"/>
              <a:gd name="connsiteX6" fmla="*/ 4844811 w 4851877"/>
              <a:gd name="connsiteY6" fmla="*/ 240054 h 2298926"/>
              <a:gd name="connsiteX7" fmla="*/ 4844811 w 4851877"/>
              <a:gd name="connsiteY7" fmla="*/ 12701 h 22989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51877" h="2298926">
                <a:moveTo>
                  <a:pt x="4844811" y="12701"/>
                </a:moveTo>
                <a:lnTo>
                  <a:pt x="2851985" y="12701"/>
                </a:lnTo>
                <a:lnTo>
                  <a:pt x="371430" y="1235832"/>
                </a:lnTo>
                <a:cubicBezTo>
                  <a:pt x="371430" y="1235832"/>
                  <a:pt x="-163292" y="1500018"/>
                  <a:pt x="72951" y="1977585"/>
                </a:cubicBezTo>
                <a:lnTo>
                  <a:pt x="81842" y="1995367"/>
                </a:lnTo>
                <a:cubicBezTo>
                  <a:pt x="81842" y="1995367"/>
                  <a:pt x="316815" y="2472934"/>
                  <a:pt x="851538" y="2210018"/>
                </a:cubicBezTo>
                <a:lnTo>
                  <a:pt x="4844811" y="240054"/>
                </a:lnTo>
                <a:lnTo>
                  <a:pt x="4844811" y="12701"/>
                </a:lnTo>
                <a:close/>
              </a:path>
            </a:pathLst>
          </a:custGeom>
          <a:solidFill>
            <a:schemeClr val="accent1"/>
          </a:solidFill>
          <a:ln w="12700" cap="flat">
            <a:noFill/>
            <a:prstDash val="solid"/>
            <a:miter/>
          </a:ln>
        </p:spPr>
        <p:txBody>
          <a:bodyPr rtlCol="0" anchor="ctr"/>
          <a:lstStyle/>
          <a:p>
            <a:endParaRPr lang="ru-RU"/>
          </a:p>
        </p:txBody>
      </p:sp>
      <p:sp>
        <p:nvSpPr>
          <p:cNvPr id="47" name="Freeform: Shape 46">
            <a:extLst>
              <a:ext uri="{FF2B5EF4-FFF2-40B4-BE49-F238E27FC236}">
                <a16:creationId xmlns:a16="http://schemas.microsoft.com/office/drawing/2014/main" id="{5DCE3DA5-C000-4DAD-8FCD-9A285AB48C83}"/>
              </a:ext>
            </a:extLst>
          </p:cNvPr>
          <p:cNvSpPr/>
          <p:nvPr/>
        </p:nvSpPr>
        <p:spPr>
          <a:xfrm>
            <a:off x="9782306" y="458515"/>
            <a:ext cx="2413238" cy="2578354"/>
          </a:xfrm>
          <a:custGeom>
            <a:avLst/>
            <a:gdLst>
              <a:gd name="connsiteX0" fmla="*/ 2408354 w 2413237"/>
              <a:gd name="connsiteY0" fmla="*/ 12701 h 2578353"/>
              <a:gd name="connsiteX1" fmla="*/ 487924 w 2413237"/>
              <a:gd name="connsiteY1" fmla="*/ 960215 h 2578353"/>
              <a:gd name="connsiteX2" fmla="*/ 113238 w 2413237"/>
              <a:gd name="connsiteY2" fmla="*/ 2062683 h 2578353"/>
              <a:gd name="connsiteX3" fmla="*/ 127209 w 2413237"/>
              <a:gd name="connsiteY3" fmla="*/ 2090626 h 2578353"/>
              <a:gd name="connsiteX4" fmla="*/ 1229678 w 2413237"/>
              <a:gd name="connsiteY4" fmla="*/ 2465313 h 2578353"/>
              <a:gd name="connsiteX5" fmla="*/ 2408354 w 2413237"/>
              <a:gd name="connsiteY5" fmla="*/ 1883595 h 2578353"/>
              <a:gd name="connsiteX6" fmla="*/ 2408354 w 2413237"/>
              <a:gd name="connsiteY6" fmla="*/ 12701 h 2578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13237" h="2578353">
                <a:moveTo>
                  <a:pt x="2408354" y="12701"/>
                </a:moveTo>
                <a:lnTo>
                  <a:pt x="487924" y="960215"/>
                </a:lnTo>
                <a:cubicBezTo>
                  <a:pt x="487924" y="960215"/>
                  <a:pt x="-250018" y="1324740"/>
                  <a:pt x="113238" y="2062683"/>
                </a:cubicBezTo>
                <a:lnTo>
                  <a:pt x="127209" y="2090626"/>
                </a:lnTo>
                <a:cubicBezTo>
                  <a:pt x="127209" y="2090626"/>
                  <a:pt x="491735" y="2828568"/>
                  <a:pt x="1229678" y="2465313"/>
                </a:cubicBezTo>
                <a:lnTo>
                  <a:pt x="2408354" y="1883595"/>
                </a:lnTo>
                <a:lnTo>
                  <a:pt x="2408354" y="12701"/>
                </a:lnTo>
                <a:close/>
              </a:path>
            </a:pathLst>
          </a:custGeom>
          <a:solidFill>
            <a:schemeClr val="accent3"/>
          </a:solidFill>
          <a:ln w="12700" cap="flat">
            <a:noFill/>
            <a:prstDash val="solid"/>
            <a:miter/>
          </a:ln>
        </p:spPr>
        <p:txBody>
          <a:bodyPr rtlCol="0" anchor="ctr"/>
          <a:lstStyle/>
          <a:p>
            <a:endParaRPr lang="ru-RU"/>
          </a:p>
        </p:txBody>
      </p:sp>
      <p:sp>
        <p:nvSpPr>
          <p:cNvPr id="45" name="Freeform: Shape 44">
            <a:extLst>
              <a:ext uri="{FF2B5EF4-FFF2-40B4-BE49-F238E27FC236}">
                <a16:creationId xmlns:a16="http://schemas.microsoft.com/office/drawing/2014/main" id="{EAE88C29-9AC8-4A6D-9141-98B2210C7466}"/>
              </a:ext>
            </a:extLst>
          </p:cNvPr>
          <p:cNvSpPr/>
          <p:nvPr/>
        </p:nvSpPr>
        <p:spPr>
          <a:xfrm>
            <a:off x="-12701" y="2355829"/>
            <a:ext cx="2857781" cy="2298926"/>
          </a:xfrm>
          <a:custGeom>
            <a:avLst/>
            <a:gdLst>
              <a:gd name="connsiteX0" fmla="*/ 2782844 w 2857781"/>
              <a:gd name="connsiteY0" fmla="*/ 306353 h 2298926"/>
              <a:gd name="connsiteX1" fmla="*/ 2013148 w 2857781"/>
              <a:gd name="connsiteY1" fmla="*/ 91702 h 2298926"/>
              <a:gd name="connsiteX2" fmla="*/ 12701 w 2857781"/>
              <a:gd name="connsiteY2" fmla="*/ 1078589 h 2298926"/>
              <a:gd name="connsiteX3" fmla="*/ 12701 w 2857781"/>
              <a:gd name="connsiteY3" fmla="*/ 2289019 h 2298926"/>
              <a:gd name="connsiteX4" fmla="*/ 2491985 w 2857781"/>
              <a:gd name="connsiteY4" fmla="*/ 1065888 h 2298926"/>
              <a:gd name="connsiteX5" fmla="*/ 2790465 w 2857781"/>
              <a:gd name="connsiteY5" fmla="*/ 324135 h 2298926"/>
              <a:gd name="connsiteX6" fmla="*/ 2782844 w 2857781"/>
              <a:gd name="connsiteY6" fmla="*/ 306353 h 22989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57781" h="2298926">
                <a:moveTo>
                  <a:pt x="2782844" y="306353"/>
                </a:moveTo>
                <a:cubicBezTo>
                  <a:pt x="2782844" y="306353"/>
                  <a:pt x="2547871" y="-171214"/>
                  <a:pt x="2013148" y="91702"/>
                </a:cubicBezTo>
                <a:lnTo>
                  <a:pt x="12701" y="1078589"/>
                </a:lnTo>
                <a:lnTo>
                  <a:pt x="12701" y="2289019"/>
                </a:lnTo>
                <a:lnTo>
                  <a:pt x="2491985" y="1065888"/>
                </a:lnTo>
                <a:cubicBezTo>
                  <a:pt x="2491985" y="1065888"/>
                  <a:pt x="3026708" y="801702"/>
                  <a:pt x="2790465" y="324135"/>
                </a:cubicBezTo>
                <a:lnTo>
                  <a:pt x="2782844" y="306353"/>
                </a:lnTo>
                <a:close/>
              </a:path>
            </a:pathLst>
          </a:custGeom>
          <a:solidFill>
            <a:schemeClr val="accent3"/>
          </a:solidFill>
          <a:ln w="12700" cap="flat">
            <a:noFill/>
            <a:prstDash val="solid"/>
            <a:miter/>
          </a:ln>
        </p:spPr>
        <p:txBody>
          <a:bodyPr rtlCol="0" anchor="ctr"/>
          <a:lstStyle/>
          <a:p>
            <a:endParaRPr lang="ru-RU"/>
          </a:p>
        </p:txBody>
      </p:sp>
      <p:sp>
        <p:nvSpPr>
          <p:cNvPr id="24" name="Oval 23">
            <a:extLst>
              <a:ext uri="{FF2B5EF4-FFF2-40B4-BE49-F238E27FC236}">
                <a16:creationId xmlns:a16="http://schemas.microsoft.com/office/drawing/2014/main" id="{7F8CA5B8-0BAD-4554-87FE-E0910E6CD5C5}"/>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5" name="Graphic 12">
            <a:extLst>
              <a:ext uri="{FF2B5EF4-FFF2-40B4-BE49-F238E27FC236}">
                <a16:creationId xmlns:a16="http://schemas.microsoft.com/office/drawing/2014/main" id="{12CBB0CF-5FCC-4507-BD7B-C02386D2A23C}"/>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2" name="Title 1">
            <a:extLst>
              <a:ext uri="{FF2B5EF4-FFF2-40B4-BE49-F238E27FC236}">
                <a16:creationId xmlns:a16="http://schemas.microsoft.com/office/drawing/2014/main" id="{0B9CB2BB-1ED9-489E-8AC7-2A8D8459E388}"/>
              </a:ext>
            </a:extLst>
          </p:cNvPr>
          <p:cNvSpPr>
            <a:spLocks noGrp="1"/>
          </p:cNvSpPr>
          <p:nvPr>
            <p:ph type="title" hasCustomPrompt="1"/>
          </p:nvPr>
        </p:nvSpPr>
        <p:spPr>
          <a:xfrm>
            <a:off x="838200" y="4349863"/>
            <a:ext cx="10515600" cy="782638"/>
          </a:xfrm>
        </p:spPr>
        <p:txBody>
          <a:bodyPr/>
          <a:lstStyle>
            <a:lvl1pPr algn="ctr">
              <a:defRPr>
                <a:solidFill>
                  <a:schemeClr val="bg1"/>
                </a:solidFill>
              </a:defRPr>
            </a:lvl1pPr>
          </a:lstStyle>
          <a:p>
            <a:r>
              <a:rPr lang="en-US" dirty="0"/>
              <a:t>BIG IMAGE</a:t>
            </a:r>
            <a:endParaRPr lang="ru-RU" dirty="0"/>
          </a:p>
        </p:txBody>
      </p:sp>
      <p:sp>
        <p:nvSpPr>
          <p:cNvPr id="6" name="Footer Placeholder 5">
            <a:extLst>
              <a:ext uri="{FF2B5EF4-FFF2-40B4-BE49-F238E27FC236}">
                <a16:creationId xmlns:a16="http://schemas.microsoft.com/office/drawing/2014/main" id="{FC208BCD-3B7E-49DF-8BF5-68AE9DD7D786}"/>
              </a:ext>
            </a:extLst>
          </p:cNvPr>
          <p:cNvSpPr>
            <a:spLocks noGrp="1"/>
          </p:cNvSpPr>
          <p:nvPr>
            <p:ph type="ftr" sz="quarter" idx="11"/>
          </p:nvPr>
        </p:nvSpPr>
        <p:spPr>
          <a:xfrm>
            <a:off x="812290" y="5797769"/>
            <a:ext cx="2388110" cy="365125"/>
          </a:xfrm>
          <a:prstGeom prst="rect">
            <a:avLst/>
          </a:prstGeom>
        </p:spPr>
        <p:txBody>
          <a:bodyPr/>
          <a:lstStyle/>
          <a:p>
            <a:r>
              <a:rPr lang="en-US" dirty="0"/>
              <a:t>ADD A FOOTER</a:t>
            </a:r>
            <a:endParaRPr lang="ru-RU" dirty="0"/>
          </a:p>
        </p:txBody>
      </p:sp>
      <p:sp>
        <p:nvSpPr>
          <p:cNvPr id="7" name="Slide Number Placeholder 6">
            <a:extLst>
              <a:ext uri="{FF2B5EF4-FFF2-40B4-BE49-F238E27FC236}">
                <a16:creationId xmlns:a16="http://schemas.microsoft.com/office/drawing/2014/main" id="{B41517C1-CBB7-46B0-99AA-8512104026B7}"/>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21" name="Text Placeholder 26">
            <a:extLst>
              <a:ext uri="{FF2B5EF4-FFF2-40B4-BE49-F238E27FC236}">
                <a16:creationId xmlns:a16="http://schemas.microsoft.com/office/drawing/2014/main" id="{78B29DA7-7E72-4576-8F68-91B70D11C8FD}"/>
              </a:ext>
            </a:extLst>
          </p:cNvPr>
          <p:cNvSpPr>
            <a:spLocks noGrp="1"/>
          </p:cNvSpPr>
          <p:nvPr>
            <p:ph type="body" sz="quarter" idx="16"/>
          </p:nvPr>
        </p:nvSpPr>
        <p:spPr>
          <a:xfrm>
            <a:off x="2412987" y="5718810"/>
            <a:ext cx="7366026" cy="946532"/>
          </a:xfrm>
        </p:spPr>
        <p:txBody>
          <a:bodyPr>
            <a:noAutofit/>
          </a:bodyPr>
          <a:lstStyle>
            <a:lvl1pPr marL="0" indent="0" algn="ctr">
              <a:buNone/>
              <a:defRPr sz="1800" b="1"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a:t>Click to edit Master text styles</a:t>
            </a:r>
          </a:p>
        </p:txBody>
      </p:sp>
      <p:pic>
        <p:nvPicPr>
          <p:cNvPr id="22" name="Graphic 21">
            <a:extLst>
              <a:ext uri="{FF2B5EF4-FFF2-40B4-BE49-F238E27FC236}">
                <a16:creationId xmlns:a16="http://schemas.microsoft.com/office/drawing/2014/main" id="{B091E01B-B80B-4194-AC2B-41043EC597D2}"/>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762500" y="5155439"/>
            <a:ext cx="2667000" cy="139903"/>
          </a:xfrm>
          <a:prstGeom prst="rect">
            <a:avLst/>
          </a:prstGeom>
        </p:spPr>
      </p:pic>
      <p:sp>
        <p:nvSpPr>
          <p:cNvPr id="40" name="Freeform: Shape 39">
            <a:extLst>
              <a:ext uri="{FF2B5EF4-FFF2-40B4-BE49-F238E27FC236}">
                <a16:creationId xmlns:a16="http://schemas.microsoft.com/office/drawing/2014/main" id="{FBE26926-54A6-49D3-95EA-F31F133A0E3B}"/>
              </a:ext>
            </a:extLst>
          </p:cNvPr>
          <p:cNvSpPr/>
          <p:nvPr/>
        </p:nvSpPr>
        <p:spPr>
          <a:xfrm>
            <a:off x="8826099" y="2044901"/>
            <a:ext cx="736673" cy="736673"/>
          </a:xfrm>
          <a:custGeom>
            <a:avLst/>
            <a:gdLst>
              <a:gd name="connsiteX0" fmla="*/ 372146 w 736672"/>
              <a:gd name="connsiteY0" fmla="*/ 731592 h 736672"/>
              <a:gd name="connsiteX1" fmla="*/ 731592 w 736672"/>
              <a:gd name="connsiteY1" fmla="*/ 372147 h 736672"/>
              <a:gd name="connsiteX2" fmla="*/ 372146 w 736672"/>
              <a:gd name="connsiteY2" fmla="*/ 12701 h 736672"/>
              <a:gd name="connsiteX3" fmla="*/ 12701 w 736672"/>
              <a:gd name="connsiteY3" fmla="*/ 372147 h 736672"/>
              <a:gd name="connsiteX4" fmla="*/ 372146 w 736672"/>
              <a:gd name="connsiteY4" fmla="*/ 731592 h 7366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672" h="736672">
                <a:moveTo>
                  <a:pt x="372146" y="731592"/>
                </a:moveTo>
                <a:cubicBezTo>
                  <a:pt x="570286" y="731592"/>
                  <a:pt x="731592" y="570286"/>
                  <a:pt x="731592" y="372147"/>
                </a:cubicBezTo>
                <a:cubicBezTo>
                  <a:pt x="731592" y="174007"/>
                  <a:pt x="570286" y="12701"/>
                  <a:pt x="372146" y="12701"/>
                </a:cubicBezTo>
                <a:cubicBezTo>
                  <a:pt x="174007" y="12701"/>
                  <a:pt x="12701" y="174007"/>
                  <a:pt x="12701" y="372147"/>
                </a:cubicBezTo>
                <a:cubicBezTo>
                  <a:pt x="12701" y="570286"/>
                  <a:pt x="174007" y="731592"/>
                  <a:pt x="372146" y="731592"/>
                </a:cubicBezTo>
              </a:path>
            </a:pathLst>
          </a:custGeom>
          <a:solidFill>
            <a:schemeClr val="accent1"/>
          </a:solidFill>
          <a:ln w="12700" cap="flat">
            <a:noFill/>
            <a:prstDash val="solid"/>
            <a:miter/>
          </a:ln>
        </p:spPr>
        <p:txBody>
          <a:bodyPr rtlCol="0" anchor="ctr"/>
          <a:lstStyle/>
          <a:p>
            <a:endParaRPr lang="ru-RU"/>
          </a:p>
        </p:txBody>
      </p:sp>
      <p:sp>
        <p:nvSpPr>
          <p:cNvPr id="41" name="Freeform: Shape 40">
            <a:extLst>
              <a:ext uri="{FF2B5EF4-FFF2-40B4-BE49-F238E27FC236}">
                <a16:creationId xmlns:a16="http://schemas.microsoft.com/office/drawing/2014/main" id="{C3AFCA09-1411-4603-AEED-DBD79C4BE2CA}"/>
              </a:ext>
            </a:extLst>
          </p:cNvPr>
          <p:cNvSpPr/>
          <p:nvPr/>
        </p:nvSpPr>
        <p:spPr>
          <a:xfrm>
            <a:off x="8810222" y="2029025"/>
            <a:ext cx="774776" cy="774776"/>
          </a:xfrm>
          <a:custGeom>
            <a:avLst/>
            <a:gdLst>
              <a:gd name="connsiteX0" fmla="*/ 388023 w 774776"/>
              <a:gd name="connsiteY0" fmla="*/ 766521 h 774776"/>
              <a:gd name="connsiteX1" fmla="*/ 9526 w 774776"/>
              <a:gd name="connsiteY1" fmla="*/ 388023 h 774776"/>
              <a:gd name="connsiteX2" fmla="*/ 388023 w 774776"/>
              <a:gd name="connsiteY2" fmla="*/ 9526 h 774776"/>
              <a:gd name="connsiteX3" fmla="*/ 766520 w 774776"/>
              <a:gd name="connsiteY3" fmla="*/ 388023 h 774776"/>
              <a:gd name="connsiteX4" fmla="*/ 388023 w 774776"/>
              <a:gd name="connsiteY4" fmla="*/ 766521 h 774776"/>
              <a:gd name="connsiteX5" fmla="*/ 388023 w 774776"/>
              <a:gd name="connsiteY5" fmla="*/ 48900 h 774776"/>
              <a:gd name="connsiteX6" fmla="*/ 47630 w 774776"/>
              <a:gd name="connsiteY6" fmla="*/ 389293 h 774776"/>
              <a:gd name="connsiteX7" fmla="*/ 388023 w 774776"/>
              <a:gd name="connsiteY7" fmla="*/ 729687 h 774776"/>
              <a:gd name="connsiteX8" fmla="*/ 728416 w 774776"/>
              <a:gd name="connsiteY8" fmla="*/ 389293 h 774776"/>
              <a:gd name="connsiteX9" fmla="*/ 388023 w 774776"/>
              <a:gd name="connsiteY9" fmla="*/ 48900 h 774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74776" h="774776">
                <a:moveTo>
                  <a:pt x="388023" y="766521"/>
                </a:moveTo>
                <a:cubicBezTo>
                  <a:pt x="179722" y="766521"/>
                  <a:pt x="9526" y="596324"/>
                  <a:pt x="9526" y="388023"/>
                </a:cubicBezTo>
                <a:cubicBezTo>
                  <a:pt x="9526" y="179723"/>
                  <a:pt x="179722" y="9526"/>
                  <a:pt x="388023" y="9526"/>
                </a:cubicBezTo>
                <a:cubicBezTo>
                  <a:pt x="596323" y="9526"/>
                  <a:pt x="766520" y="179723"/>
                  <a:pt x="766520" y="388023"/>
                </a:cubicBezTo>
                <a:cubicBezTo>
                  <a:pt x="766520" y="596324"/>
                  <a:pt x="596323" y="766521"/>
                  <a:pt x="388023" y="766521"/>
                </a:cubicBezTo>
                <a:close/>
                <a:moveTo>
                  <a:pt x="388023" y="48900"/>
                </a:moveTo>
                <a:cubicBezTo>
                  <a:pt x="200045" y="48900"/>
                  <a:pt x="47630" y="201315"/>
                  <a:pt x="47630" y="389293"/>
                </a:cubicBezTo>
                <a:cubicBezTo>
                  <a:pt x="47630" y="577272"/>
                  <a:pt x="200045" y="729687"/>
                  <a:pt x="388023" y="729687"/>
                </a:cubicBezTo>
                <a:cubicBezTo>
                  <a:pt x="576001" y="729687"/>
                  <a:pt x="728416" y="577272"/>
                  <a:pt x="728416" y="389293"/>
                </a:cubicBezTo>
                <a:cubicBezTo>
                  <a:pt x="728416" y="201315"/>
                  <a:pt x="576001" y="48900"/>
                  <a:pt x="388023" y="48900"/>
                </a:cubicBezTo>
                <a:close/>
              </a:path>
            </a:pathLst>
          </a:custGeom>
          <a:solidFill>
            <a:srgbClr val="FFFFFF"/>
          </a:solidFill>
          <a:ln w="9525" cap="flat">
            <a:noFill/>
            <a:prstDash val="solid"/>
            <a:miter/>
          </a:ln>
        </p:spPr>
        <p:txBody>
          <a:bodyPr rtlCol="0" anchor="ctr"/>
          <a:lstStyle/>
          <a:p>
            <a:endParaRPr lang="ru-RU"/>
          </a:p>
        </p:txBody>
      </p:sp>
      <p:sp>
        <p:nvSpPr>
          <p:cNvPr id="42" name="Freeform: Shape 41">
            <a:extLst>
              <a:ext uri="{FF2B5EF4-FFF2-40B4-BE49-F238E27FC236}">
                <a16:creationId xmlns:a16="http://schemas.microsoft.com/office/drawing/2014/main" id="{7E4E0103-B430-4F31-B26F-21E197A41135}"/>
              </a:ext>
            </a:extLst>
          </p:cNvPr>
          <p:cNvSpPr/>
          <p:nvPr/>
        </p:nvSpPr>
        <p:spPr>
          <a:xfrm>
            <a:off x="7329938" y="-9526"/>
            <a:ext cx="4864579" cy="2311628"/>
          </a:xfrm>
          <a:custGeom>
            <a:avLst/>
            <a:gdLst>
              <a:gd name="connsiteX0" fmla="*/ 2911080 w 4864578"/>
              <a:gd name="connsiteY0" fmla="*/ 9526 h 2311627"/>
              <a:gd name="connsiteX1" fmla="*/ 2824712 w 4864578"/>
              <a:gd name="connsiteY1" fmla="*/ 9526 h 2311627"/>
              <a:gd name="connsiteX2" fmla="*/ 378451 w 4864578"/>
              <a:gd name="connsiteY2" fmla="*/ 1216145 h 2311627"/>
              <a:gd name="connsiteX3" fmla="*/ 134587 w 4864578"/>
              <a:gd name="connsiteY3" fmla="*/ 1413014 h 2311627"/>
              <a:gd name="connsiteX4" fmla="*/ 71081 w 4864578"/>
              <a:gd name="connsiteY4" fmla="*/ 1983300 h 2311627"/>
              <a:gd name="connsiteX5" fmla="*/ 79972 w 4864578"/>
              <a:gd name="connsiteY5" fmla="*/ 2001082 h 2311627"/>
              <a:gd name="connsiteX6" fmla="*/ 270491 w 4864578"/>
              <a:gd name="connsiteY6" fmla="*/ 2214463 h 2311627"/>
              <a:gd name="connsiteX7" fmla="*/ 561349 w 4864578"/>
              <a:gd name="connsiteY7" fmla="*/ 2304642 h 2311627"/>
              <a:gd name="connsiteX8" fmla="*/ 875070 w 4864578"/>
              <a:gd name="connsiteY8" fmla="*/ 2223354 h 2311627"/>
              <a:gd name="connsiteX9" fmla="*/ 4860722 w 4864578"/>
              <a:gd name="connsiteY9" fmla="*/ 258470 h 2311627"/>
              <a:gd name="connsiteX10" fmla="*/ 4860722 w 4864578"/>
              <a:gd name="connsiteY10" fmla="*/ 216556 h 2311627"/>
              <a:gd name="connsiteX11" fmla="*/ 858558 w 4864578"/>
              <a:gd name="connsiteY11" fmla="*/ 2189061 h 2311627"/>
              <a:gd name="connsiteX12" fmla="*/ 293353 w 4864578"/>
              <a:gd name="connsiteY12" fmla="*/ 2182710 h 2311627"/>
              <a:gd name="connsiteX13" fmla="*/ 114265 w 4864578"/>
              <a:gd name="connsiteY13" fmla="*/ 1983300 h 2311627"/>
              <a:gd name="connsiteX14" fmla="*/ 105374 w 4864578"/>
              <a:gd name="connsiteY14" fmla="*/ 1965519 h 2311627"/>
              <a:gd name="connsiteX15" fmla="*/ 163800 w 4864578"/>
              <a:gd name="connsiteY15" fmla="*/ 1437147 h 2311627"/>
              <a:gd name="connsiteX16" fmla="*/ 396233 w 4864578"/>
              <a:gd name="connsiteY16" fmla="*/ 1249168 h 2311627"/>
              <a:gd name="connsiteX17" fmla="*/ 396233 w 4864578"/>
              <a:gd name="connsiteY17" fmla="*/ 1249168 h 2311627"/>
              <a:gd name="connsiteX18" fmla="*/ 2911080 w 4864578"/>
              <a:gd name="connsiteY18" fmla="*/ 9526 h 2311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864578" h="2311627">
                <a:moveTo>
                  <a:pt x="2911080" y="9526"/>
                </a:moveTo>
                <a:lnTo>
                  <a:pt x="2824712" y="9526"/>
                </a:lnTo>
                <a:lnTo>
                  <a:pt x="378451" y="1216145"/>
                </a:lnTo>
                <a:cubicBezTo>
                  <a:pt x="373371" y="1218685"/>
                  <a:pt x="240007" y="1284732"/>
                  <a:pt x="134587" y="1413014"/>
                </a:cubicBezTo>
                <a:cubicBezTo>
                  <a:pt x="35518" y="1532406"/>
                  <a:pt x="-54662" y="1728005"/>
                  <a:pt x="71081" y="1983300"/>
                </a:cubicBezTo>
                <a:lnTo>
                  <a:pt x="79972" y="2001082"/>
                </a:lnTo>
                <a:cubicBezTo>
                  <a:pt x="82512" y="2006163"/>
                  <a:pt x="142208" y="2125554"/>
                  <a:pt x="270491" y="2214463"/>
                </a:cubicBezTo>
                <a:cubicBezTo>
                  <a:pt x="339077" y="2261458"/>
                  <a:pt x="436877" y="2304642"/>
                  <a:pt x="561349" y="2304642"/>
                </a:cubicBezTo>
                <a:cubicBezTo>
                  <a:pt x="651528" y="2304642"/>
                  <a:pt x="755678" y="2283050"/>
                  <a:pt x="875070" y="2223354"/>
                </a:cubicBezTo>
                <a:lnTo>
                  <a:pt x="4860722" y="258470"/>
                </a:lnTo>
                <a:lnTo>
                  <a:pt x="4860722" y="216556"/>
                </a:lnTo>
                <a:lnTo>
                  <a:pt x="858558" y="2189061"/>
                </a:lnTo>
                <a:cubicBezTo>
                  <a:pt x="643907" y="2294481"/>
                  <a:pt x="454659" y="2293211"/>
                  <a:pt x="293353" y="2182710"/>
                </a:cubicBezTo>
                <a:cubicBezTo>
                  <a:pt x="172691" y="2100152"/>
                  <a:pt x="114265" y="1984570"/>
                  <a:pt x="114265" y="1983300"/>
                </a:cubicBezTo>
                <a:lnTo>
                  <a:pt x="105374" y="1965519"/>
                </a:lnTo>
                <a:cubicBezTo>
                  <a:pt x="11385" y="1775000"/>
                  <a:pt x="30437" y="1597182"/>
                  <a:pt x="163800" y="1437147"/>
                </a:cubicBezTo>
                <a:cubicBezTo>
                  <a:pt x="264140" y="1315215"/>
                  <a:pt x="394963" y="1250438"/>
                  <a:pt x="396233" y="1249168"/>
                </a:cubicBezTo>
                <a:lnTo>
                  <a:pt x="396233" y="1249168"/>
                </a:lnTo>
                <a:lnTo>
                  <a:pt x="2911080" y="9526"/>
                </a:lnTo>
                <a:close/>
              </a:path>
            </a:pathLst>
          </a:custGeom>
          <a:solidFill>
            <a:schemeClr val="bg1"/>
          </a:solidFill>
          <a:ln w="9525" cap="flat">
            <a:noFill/>
            <a:prstDash val="solid"/>
            <a:miter/>
          </a:ln>
        </p:spPr>
        <p:txBody>
          <a:bodyPr rtlCol="0" anchor="ctr"/>
          <a:lstStyle/>
          <a:p>
            <a:endParaRPr lang="ru-RU"/>
          </a:p>
        </p:txBody>
      </p:sp>
      <p:sp>
        <p:nvSpPr>
          <p:cNvPr id="44" name="Freeform: Shape 43">
            <a:extLst>
              <a:ext uri="{FF2B5EF4-FFF2-40B4-BE49-F238E27FC236}">
                <a16:creationId xmlns:a16="http://schemas.microsoft.com/office/drawing/2014/main" id="{65525C01-736F-4E07-B20A-72ABE0F38C9F}"/>
              </a:ext>
            </a:extLst>
          </p:cNvPr>
          <p:cNvSpPr/>
          <p:nvPr/>
        </p:nvSpPr>
        <p:spPr>
          <a:xfrm>
            <a:off x="9766949" y="442639"/>
            <a:ext cx="2425939" cy="2603756"/>
          </a:xfrm>
          <a:custGeom>
            <a:avLst/>
            <a:gdLst>
              <a:gd name="connsiteX0" fmla="*/ 2423711 w 2425938"/>
              <a:gd name="connsiteY0" fmla="*/ 1877880 h 2603756"/>
              <a:gd name="connsiteX1" fmla="*/ 1236144 w 2425938"/>
              <a:gd name="connsiteY1" fmla="*/ 2463408 h 2603756"/>
              <a:gd name="connsiteX2" fmla="*/ 429615 w 2425938"/>
              <a:gd name="connsiteY2" fmla="*/ 2415143 h 2603756"/>
              <a:gd name="connsiteX3" fmla="*/ 160348 w 2425938"/>
              <a:gd name="connsiteY3" fmla="*/ 2097612 h 2603756"/>
              <a:gd name="connsiteX4" fmla="*/ 146377 w 2425938"/>
              <a:gd name="connsiteY4" fmla="*/ 2069669 h 2603756"/>
              <a:gd name="connsiteX5" fmla="*/ 194642 w 2425938"/>
              <a:gd name="connsiteY5" fmla="*/ 1263139 h 2603756"/>
              <a:gd name="connsiteX6" fmla="*/ 512173 w 2425938"/>
              <a:gd name="connsiteY6" fmla="*/ 993873 h 2603756"/>
              <a:gd name="connsiteX7" fmla="*/ 2423711 w 2425938"/>
              <a:gd name="connsiteY7" fmla="*/ 51440 h 2603756"/>
              <a:gd name="connsiteX8" fmla="*/ 2423711 w 2425938"/>
              <a:gd name="connsiteY8" fmla="*/ 9526 h 2603756"/>
              <a:gd name="connsiteX9" fmla="*/ 494391 w 2425938"/>
              <a:gd name="connsiteY9" fmla="*/ 960850 h 2603756"/>
              <a:gd name="connsiteX10" fmla="*/ 164159 w 2425938"/>
              <a:gd name="connsiteY10" fmla="*/ 1240277 h 2603756"/>
              <a:gd name="connsiteX11" fmla="*/ 112083 w 2425938"/>
              <a:gd name="connsiteY11" fmla="*/ 2088721 h 2603756"/>
              <a:gd name="connsiteX12" fmla="*/ 126055 w 2425938"/>
              <a:gd name="connsiteY12" fmla="*/ 2116664 h 2603756"/>
              <a:gd name="connsiteX13" fmla="*/ 405483 w 2425938"/>
              <a:gd name="connsiteY13" fmla="*/ 2446896 h 2603756"/>
              <a:gd name="connsiteX14" fmla="*/ 851296 w 2425938"/>
              <a:gd name="connsiteY14" fmla="*/ 2601851 h 2603756"/>
              <a:gd name="connsiteX15" fmla="*/ 1252656 w 2425938"/>
              <a:gd name="connsiteY15" fmla="*/ 2498971 h 2603756"/>
              <a:gd name="connsiteX16" fmla="*/ 2422441 w 2425938"/>
              <a:gd name="connsiteY16" fmla="*/ 1922334 h 2603756"/>
              <a:gd name="connsiteX17" fmla="*/ 2422441 w 2425938"/>
              <a:gd name="connsiteY17" fmla="*/ 1877880 h 26037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425938" h="2603756">
                <a:moveTo>
                  <a:pt x="2423711" y="1877880"/>
                </a:moveTo>
                <a:lnTo>
                  <a:pt x="1236144" y="2463408"/>
                </a:lnTo>
                <a:cubicBezTo>
                  <a:pt x="937665" y="2610742"/>
                  <a:pt x="665858" y="2594231"/>
                  <a:pt x="429615" y="2415143"/>
                </a:cubicBezTo>
                <a:cubicBezTo>
                  <a:pt x="251797" y="2280510"/>
                  <a:pt x="160348" y="2098882"/>
                  <a:pt x="160348" y="2097612"/>
                </a:cubicBezTo>
                <a:lnTo>
                  <a:pt x="146377" y="2069669"/>
                </a:lnTo>
                <a:cubicBezTo>
                  <a:pt x="-957" y="1771190"/>
                  <a:pt x="15554" y="1499383"/>
                  <a:pt x="194642" y="1263139"/>
                </a:cubicBezTo>
                <a:cubicBezTo>
                  <a:pt x="329275" y="1085322"/>
                  <a:pt x="509632" y="995143"/>
                  <a:pt x="512173" y="993873"/>
                </a:cubicBezTo>
                <a:lnTo>
                  <a:pt x="2423711" y="51440"/>
                </a:lnTo>
                <a:lnTo>
                  <a:pt x="2423711" y="9526"/>
                </a:lnTo>
                <a:lnTo>
                  <a:pt x="494391" y="960850"/>
                </a:lnTo>
                <a:cubicBezTo>
                  <a:pt x="486770" y="964660"/>
                  <a:pt x="303873" y="1056109"/>
                  <a:pt x="164159" y="1240277"/>
                </a:cubicBezTo>
                <a:cubicBezTo>
                  <a:pt x="34606" y="1411744"/>
                  <a:pt x="-80976" y="1697522"/>
                  <a:pt x="112083" y="2088721"/>
                </a:cubicBezTo>
                <a:lnTo>
                  <a:pt x="126055" y="2116664"/>
                </a:lnTo>
                <a:cubicBezTo>
                  <a:pt x="129865" y="2124284"/>
                  <a:pt x="221315" y="2307182"/>
                  <a:pt x="405483" y="2446896"/>
                </a:cubicBezTo>
                <a:cubicBezTo>
                  <a:pt x="510903" y="2526914"/>
                  <a:pt x="660778" y="2601851"/>
                  <a:pt x="851296" y="2601851"/>
                </a:cubicBezTo>
                <a:cubicBezTo>
                  <a:pt x="969418" y="2601851"/>
                  <a:pt x="1104052" y="2572638"/>
                  <a:pt x="1252656" y="2498971"/>
                </a:cubicBezTo>
                <a:lnTo>
                  <a:pt x="2422441" y="1922334"/>
                </a:lnTo>
                <a:lnTo>
                  <a:pt x="2422441" y="1877880"/>
                </a:lnTo>
                <a:close/>
              </a:path>
            </a:pathLst>
          </a:custGeom>
          <a:solidFill>
            <a:schemeClr val="bg1"/>
          </a:solidFill>
          <a:ln w="9525" cap="flat">
            <a:noFill/>
            <a:prstDash val="solid"/>
            <a:miter/>
          </a:ln>
        </p:spPr>
        <p:txBody>
          <a:bodyPr rtlCol="0" anchor="ctr"/>
          <a:lstStyle/>
          <a:p>
            <a:endParaRPr lang="ru-RU"/>
          </a:p>
        </p:txBody>
      </p:sp>
      <p:sp>
        <p:nvSpPr>
          <p:cNvPr id="48" name="Freeform: Shape 47">
            <a:extLst>
              <a:ext uri="{FF2B5EF4-FFF2-40B4-BE49-F238E27FC236}">
                <a16:creationId xmlns:a16="http://schemas.microsoft.com/office/drawing/2014/main" id="{49472789-B79C-464F-9D88-E51F8B5062D3}"/>
              </a:ext>
            </a:extLst>
          </p:cNvPr>
          <p:cNvSpPr/>
          <p:nvPr userDrawn="1"/>
        </p:nvSpPr>
        <p:spPr>
          <a:xfrm>
            <a:off x="-9526" y="2340318"/>
            <a:ext cx="2870483" cy="2540250"/>
          </a:xfrm>
          <a:custGeom>
            <a:avLst/>
            <a:gdLst>
              <a:gd name="connsiteX0" fmla="*/ 2481189 w 2870482"/>
              <a:gd name="connsiteY0" fmla="*/ 1064887 h 2540250"/>
              <a:gd name="connsiteX1" fmla="*/ 1678470 w 2870482"/>
              <a:gd name="connsiteY1" fmla="*/ 1461166 h 2540250"/>
              <a:gd name="connsiteX2" fmla="*/ 1406664 w 2870482"/>
              <a:gd name="connsiteY2" fmla="*/ 1448465 h 2540250"/>
              <a:gd name="connsiteX3" fmla="*/ 9526 w 2870482"/>
              <a:gd name="connsiteY3" fmla="*/ 2136873 h 2540250"/>
              <a:gd name="connsiteX4" fmla="*/ 9526 w 2870482"/>
              <a:gd name="connsiteY4" fmla="*/ 2531882 h 2540250"/>
              <a:gd name="connsiteX5" fmla="*/ 1564159 w 2870482"/>
              <a:gd name="connsiteY5" fmla="*/ 1765996 h 2540250"/>
              <a:gd name="connsiteX6" fmla="*/ 1708953 w 2870482"/>
              <a:gd name="connsiteY6" fmla="*/ 1500540 h 2540250"/>
              <a:gd name="connsiteX7" fmla="*/ 1706413 w 2870482"/>
              <a:gd name="connsiteY7" fmla="*/ 1494189 h 2540250"/>
              <a:gd name="connsiteX8" fmla="*/ 1703873 w 2870482"/>
              <a:gd name="connsiteY8" fmla="*/ 1490379 h 2540250"/>
              <a:gd name="connsiteX9" fmla="*/ 2498971 w 2870482"/>
              <a:gd name="connsiteY9" fmla="*/ 1097910 h 2540250"/>
              <a:gd name="connsiteX10" fmla="*/ 2806341 w 2870482"/>
              <a:gd name="connsiteY10" fmla="*/ 330755 h 2540250"/>
              <a:gd name="connsiteX11" fmla="*/ 2797450 w 2870482"/>
              <a:gd name="connsiteY11" fmla="*/ 312973 h 2540250"/>
              <a:gd name="connsiteX12" fmla="*/ 2002352 w 2870482"/>
              <a:gd name="connsiteY12" fmla="*/ 90701 h 2540250"/>
              <a:gd name="connsiteX13" fmla="*/ 9526 w 2870482"/>
              <a:gd name="connsiteY13" fmla="*/ 1073778 h 2540250"/>
              <a:gd name="connsiteX14" fmla="*/ 9526 w 2870482"/>
              <a:gd name="connsiteY14" fmla="*/ 1115692 h 2540250"/>
              <a:gd name="connsiteX15" fmla="*/ 2017594 w 2870482"/>
              <a:gd name="connsiteY15" fmla="*/ 124994 h 2540250"/>
              <a:gd name="connsiteX16" fmla="*/ 2582799 w 2870482"/>
              <a:gd name="connsiteY16" fmla="*/ 131345 h 2540250"/>
              <a:gd name="connsiteX17" fmla="*/ 2761887 w 2870482"/>
              <a:gd name="connsiteY17" fmla="*/ 330755 h 2540250"/>
              <a:gd name="connsiteX18" fmla="*/ 2770778 w 2870482"/>
              <a:gd name="connsiteY18" fmla="*/ 348536 h 2540250"/>
              <a:gd name="connsiteX19" fmla="*/ 2712352 w 2870482"/>
              <a:gd name="connsiteY19" fmla="*/ 876908 h 2540250"/>
              <a:gd name="connsiteX20" fmla="*/ 2481189 w 2870482"/>
              <a:gd name="connsiteY20" fmla="*/ 1064887 h 2540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870482" h="2540250">
                <a:moveTo>
                  <a:pt x="2481189" y="1064887"/>
                </a:moveTo>
                <a:lnTo>
                  <a:pt x="1678470" y="1461166"/>
                </a:lnTo>
                <a:cubicBezTo>
                  <a:pt x="1640366" y="1423062"/>
                  <a:pt x="1556538" y="1374797"/>
                  <a:pt x="1406664" y="1448465"/>
                </a:cubicBezTo>
                <a:lnTo>
                  <a:pt x="9526" y="2136873"/>
                </a:lnTo>
                <a:lnTo>
                  <a:pt x="9526" y="2531882"/>
                </a:lnTo>
                <a:lnTo>
                  <a:pt x="1564159" y="1765996"/>
                </a:lnTo>
                <a:cubicBezTo>
                  <a:pt x="1564159" y="1765996"/>
                  <a:pt x="1785161" y="1656765"/>
                  <a:pt x="1708953" y="1500540"/>
                </a:cubicBezTo>
                <a:lnTo>
                  <a:pt x="1706413" y="1494189"/>
                </a:lnTo>
                <a:cubicBezTo>
                  <a:pt x="1706413" y="1494189"/>
                  <a:pt x="1705143" y="1492919"/>
                  <a:pt x="1703873" y="1490379"/>
                </a:cubicBezTo>
                <a:lnTo>
                  <a:pt x="2498971" y="1097910"/>
                </a:lnTo>
                <a:cubicBezTo>
                  <a:pt x="2504051" y="1095370"/>
                  <a:pt x="3047665" y="819753"/>
                  <a:pt x="2806341" y="330755"/>
                </a:cubicBezTo>
                <a:lnTo>
                  <a:pt x="2797450" y="312973"/>
                </a:lnTo>
                <a:cubicBezTo>
                  <a:pt x="2794910" y="307892"/>
                  <a:pt x="2547236" y="-178566"/>
                  <a:pt x="2002352" y="90701"/>
                </a:cubicBezTo>
                <a:lnTo>
                  <a:pt x="9526" y="1073778"/>
                </a:lnTo>
                <a:lnTo>
                  <a:pt x="9526" y="1115692"/>
                </a:lnTo>
                <a:lnTo>
                  <a:pt x="2017594" y="124994"/>
                </a:lnTo>
                <a:cubicBezTo>
                  <a:pt x="2232245" y="19574"/>
                  <a:pt x="2421493" y="20844"/>
                  <a:pt x="2582799" y="131345"/>
                </a:cubicBezTo>
                <a:cubicBezTo>
                  <a:pt x="2703461" y="213903"/>
                  <a:pt x="2761887" y="329484"/>
                  <a:pt x="2761887" y="330755"/>
                </a:cubicBezTo>
                <a:lnTo>
                  <a:pt x="2770778" y="348536"/>
                </a:lnTo>
                <a:cubicBezTo>
                  <a:pt x="2864767" y="539055"/>
                  <a:pt x="2845715" y="716873"/>
                  <a:pt x="2712352" y="876908"/>
                </a:cubicBezTo>
                <a:cubicBezTo>
                  <a:pt x="2613282" y="998840"/>
                  <a:pt x="2482459" y="1063617"/>
                  <a:pt x="2481189" y="1064887"/>
                </a:cubicBezTo>
                <a:close/>
              </a:path>
            </a:pathLst>
          </a:custGeom>
          <a:solidFill>
            <a:schemeClr val="bg1"/>
          </a:soli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33106985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Video Content">
    <p:spTree>
      <p:nvGrpSpPr>
        <p:cNvPr id="1" name=""/>
        <p:cNvGrpSpPr/>
        <p:nvPr/>
      </p:nvGrpSpPr>
      <p:grpSpPr>
        <a:xfrm>
          <a:off x="0" y="0"/>
          <a:ext cx="0" cy="0"/>
          <a:chOff x="0" y="0"/>
          <a:chExt cx="0" cy="0"/>
        </a:xfrm>
      </p:grpSpPr>
      <p:sp>
        <p:nvSpPr>
          <p:cNvPr id="25" name="Oval 24">
            <a:extLst>
              <a:ext uri="{FF2B5EF4-FFF2-40B4-BE49-F238E27FC236}">
                <a16:creationId xmlns:a16="http://schemas.microsoft.com/office/drawing/2014/main" id="{DD823940-1850-4484-BDCE-3D9B898D6787}"/>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6" name="Graphic 12">
            <a:extLst>
              <a:ext uri="{FF2B5EF4-FFF2-40B4-BE49-F238E27FC236}">
                <a16:creationId xmlns:a16="http://schemas.microsoft.com/office/drawing/2014/main" id="{6FFA8582-48C8-4154-ACF0-5F6412FAAE0C}"/>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8" name="Media Placeholder 7">
            <a:extLst>
              <a:ext uri="{FF2B5EF4-FFF2-40B4-BE49-F238E27FC236}">
                <a16:creationId xmlns:a16="http://schemas.microsoft.com/office/drawing/2014/main" id="{FBCC61A6-FEB7-4CD2-9686-FB5F1EB66A10}"/>
              </a:ext>
            </a:extLst>
          </p:cNvPr>
          <p:cNvSpPr>
            <a:spLocks noGrp="1"/>
          </p:cNvSpPr>
          <p:nvPr>
            <p:ph type="media" sz="quarter" idx="17"/>
          </p:nvPr>
        </p:nvSpPr>
        <p:spPr>
          <a:xfrm>
            <a:off x="911225" y="908050"/>
            <a:ext cx="10369550" cy="4660900"/>
          </a:xfrm>
        </p:spPr>
        <p:txBody>
          <a:bodyPr anchor="ctr" anchorCtr="0">
            <a:normAutofit/>
          </a:bodyPr>
          <a:lstStyle>
            <a:lvl1pPr marL="0" indent="0" algn="ctr">
              <a:buNone/>
              <a:defRPr sz="1600">
                <a:solidFill>
                  <a:schemeClr val="tx1">
                    <a:lumMod val="50000"/>
                    <a:lumOff val="50000"/>
                  </a:schemeClr>
                </a:solidFill>
              </a:defRPr>
            </a:lvl1pPr>
          </a:lstStyle>
          <a:p>
            <a:r>
              <a:rPr lang="en-US"/>
              <a:t>Click icon to add media</a:t>
            </a:r>
            <a:endParaRPr lang="ru-RU" dirty="0"/>
          </a:p>
        </p:txBody>
      </p:sp>
      <p:sp>
        <p:nvSpPr>
          <p:cNvPr id="6" name="Footer Placeholder 5">
            <a:extLst>
              <a:ext uri="{FF2B5EF4-FFF2-40B4-BE49-F238E27FC236}">
                <a16:creationId xmlns:a16="http://schemas.microsoft.com/office/drawing/2014/main" id="{FC208BCD-3B7E-49DF-8BF5-68AE9DD7D786}"/>
              </a:ext>
            </a:extLst>
          </p:cNvPr>
          <p:cNvSpPr>
            <a:spLocks noGrp="1"/>
          </p:cNvSpPr>
          <p:nvPr>
            <p:ph type="ftr" sz="quarter" idx="11"/>
          </p:nvPr>
        </p:nvSpPr>
        <p:spPr>
          <a:xfrm>
            <a:off x="812290" y="5797769"/>
            <a:ext cx="2388110" cy="365125"/>
          </a:xfrm>
          <a:prstGeom prst="rect">
            <a:avLst/>
          </a:prstGeom>
        </p:spPr>
        <p:txBody>
          <a:bodyPr/>
          <a:lstStyle/>
          <a:p>
            <a:r>
              <a:rPr lang="en-US" dirty="0"/>
              <a:t>ADD A FOOTER</a:t>
            </a:r>
            <a:endParaRPr lang="ru-RU" dirty="0"/>
          </a:p>
        </p:txBody>
      </p:sp>
      <p:sp>
        <p:nvSpPr>
          <p:cNvPr id="7" name="Slide Number Placeholder 6">
            <a:extLst>
              <a:ext uri="{FF2B5EF4-FFF2-40B4-BE49-F238E27FC236}">
                <a16:creationId xmlns:a16="http://schemas.microsoft.com/office/drawing/2014/main" id="{B41517C1-CBB7-46B0-99AA-8512104026B7}"/>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11" name="Freeform: Shape 10">
            <a:extLst>
              <a:ext uri="{FF2B5EF4-FFF2-40B4-BE49-F238E27FC236}">
                <a16:creationId xmlns:a16="http://schemas.microsoft.com/office/drawing/2014/main" id="{B8EAB5B0-43C3-4F9F-98FF-253CBE6C9668}"/>
              </a:ext>
            </a:extLst>
          </p:cNvPr>
          <p:cNvSpPr/>
          <p:nvPr/>
        </p:nvSpPr>
        <p:spPr>
          <a:xfrm>
            <a:off x="8807428" y="2003790"/>
            <a:ext cx="775201" cy="774776"/>
          </a:xfrm>
          <a:custGeom>
            <a:avLst/>
            <a:gdLst>
              <a:gd name="connsiteX0" fmla="*/ 388023 w 774776"/>
              <a:gd name="connsiteY0" fmla="*/ 766520 h 774776"/>
              <a:gd name="connsiteX1" fmla="*/ 9526 w 774776"/>
              <a:gd name="connsiteY1" fmla="*/ 388023 h 774776"/>
              <a:gd name="connsiteX2" fmla="*/ 388023 w 774776"/>
              <a:gd name="connsiteY2" fmla="*/ 9526 h 774776"/>
              <a:gd name="connsiteX3" fmla="*/ 766521 w 774776"/>
              <a:gd name="connsiteY3" fmla="*/ 388023 h 774776"/>
              <a:gd name="connsiteX4" fmla="*/ 388023 w 774776"/>
              <a:gd name="connsiteY4" fmla="*/ 766520 h 774776"/>
              <a:gd name="connsiteX5" fmla="*/ 388023 w 774776"/>
              <a:gd name="connsiteY5" fmla="*/ 48900 h 774776"/>
              <a:gd name="connsiteX6" fmla="*/ 47630 w 774776"/>
              <a:gd name="connsiteY6" fmla="*/ 389293 h 774776"/>
              <a:gd name="connsiteX7" fmla="*/ 388023 w 774776"/>
              <a:gd name="connsiteY7" fmla="*/ 729687 h 774776"/>
              <a:gd name="connsiteX8" fmla="*/ 728417 w 774776"/>
              <a:gd name="connsiteY8" fmla="*/ 389293 h 774776"/>
              <a:gd name="connsiteX9" fmla="*/ 388023 w 774776"/>
              <a:gd name="connsiteY9" fmla="*/ 48900 h 774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74776" h="774776">
                <a:moveTo>
                  <a:pt x="388023" y="766520"/>
                </a:moveTo>
                <a:cubicBezTo>
                  <a:pt x="179723" y="766520"/>
                  <a:pt x="9526" y="596324"/>
                  <a:pt x="9526" y="388023"/>
                </a:cubicBezTo>
                <a:cubicBezTo>
                  <a:pt x="9526" y="179723"/>
                  <a:pt x="179723" y="9526"/>
                  <a:pt x="388023" y="9526"/>
                </a:cubicBezTo>
                <a:cubicBezTo>
                  <a:pt x="596324" y="9526"/>
                  <a:pt x="766521" y="179723"/>
                  <a:pt x="766521" y="388023"/>
                </a:cubicBezTo>
                <a:cubicBezTo>
                  <a:pt x="766521" y="596324"/>
                  <a:pt x="596324" y="766520"/>
                  <a:pt x="388023" y="766520"/>
                </a:cubicBezTo>
                <a:close/>
                <a:moveTo>
                  <a:pt x="388023" y="48900"/>
                </a:moveTo>
                <a:cubicBezTo>
                  <a:pt x="200045" y="48900"/>
                  <a:pt x="47630" y="201315"/>
                  <a:pt x="47630" y="389293"/>
                </a:cubicBezTo>
                <a:cubicBezTo>
                  <a:pt x="47630" y="577272"/>
                  <a:pt x="200045" y="729687"/>
                  <a:pt x="388023" y="729687"/>
                </a:cubicBezTo>
                <a:cubicBezTo>
                  <a:pt x="576002" y="729687"/>
                  <a:pt x="728417" y="577272"/>
                  <a:pt x="728417" y="389293"/>
                </a:cubicBezTo>
                <a:cubicBezTo>
                  <a:pt x="728417" y="201315"/>
                  <a:pt x="576002" y="48900"/>
                  <a:pt x="388023" y="48900"/>
                </a:cubicBezTo>
                <a:close/>
              </a:path>
            </a:pathLst>
          </a:custGeom>
          <a:solidFill>
            <a:schemeClr val="bg1"/>
          </a:solidFill>
          <a:ln w="9525" cap="flat">
            <a:noFill/>
            <a:prstDash val="solid"/>
            <a:miter/>
          </a:ln>
        </p:spPr>
        <p:txBody>
          <a:bodyPr rtlCol="0" anchor="ctr"/>
          <a:lstStyle/>
          <a:p>
            <a:endParaRPr lang="ru-RU" dirty="0"/>
          </a:p>
        </p:txBody>
      </p:sp>
      <p:sp>
        <p:nvSpPr>
          <p:cNvPr id="15" name="Freeform: Shape 14">
            <a:extLst>
              <a:ext uri="{FF2B5EF4-FFF2-40B4-BE49-F238E27FC236}">
                <a16:creationId xmlns:a16="http://schemas.microsoft.com/office/drawing/2014/main" id="{06A97B71-3A84-4844-BDB5-E3F77302BBC0}"/>
              </a:ext>
            </a:extLst>
          </p:cNvPr>
          <p:cNvSpPr/>
          <p:nvPr userDrawn="1"/>
        </p:nvSpPr>
        <p:spPr>
          <a:xfrm>
            <a:off x="9780046" y="430740"/>
            <a:ext cx="2414562" cy="2578354"/>
          </a:xfrm>
          <a:custGeom>
            <a:avLst/>
            <a:gdLst>
              <a:gd name="connsiteX0" fmla="*/ 2412164 w 2413237"/>
              <a:gd name="connsiteY0" fmla="*/ 12701 h 2578354"/>
              <a:gd name="connsiteX1" fmla="*/ 487924 w 2413237"/>
              <a:gd name="connsiteY1" fmla="*/ 962755 h 2578354"/>
              <a:gd name="connsiteX2" fmla="*/ 113238 w 2413237"/>
              <a:gd name="connsiteY2" fmla="*/ 2065224 h 2578354"/>
              <a:gd name="connsiteX3" fmla="*/ 127209 w 2413237"/>
              <a:gd name="connsiteY3" fmla="*/ 2093166 h 2578354"/>
              <a:gd name="connsiteX4" fmla="*/ 1229678 w 2413237"/>
              <a:gd name="connsiteY4" fmla="*/ 2467853 h 2578354"/>
              <a:gd name="connsiteX5" fmla="*/ 2412164 w 2413237"/>
              <a:gd name="connsiteY5" fmla="*/ 1884866 h 2578354"/>
              <a:gd name="connsiteX6" fmla="*/ 2412164 w 2413237"/>
              <a:gd name="connsiteY6" fmla="*/ 12701 h 25783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13237" h="2578354">
                <a:moveTo>
                  <a:pt x="2412164" y="12701"/>
                </a:moveTo>
                <a:lnTo>
                  <a:pt x="487924" y="962755"/>
                </a:lnTo>
                <a:cubicBezTo>
                  <a:pt x="487924" y="962755"/>
                  <a:pt x="-250018" y="1327281"/>
                  <a:pt x="113238" y="2065224"/>
                </a:cubicBezTo>
                <a:lnTo>
                  <a:pt x="127209" y="2093166"/>
                </a:lnTo>
                <a:cubicBezTo>
                  <a:pt x="127209" y="2093166"/>
                  <a:pt x="491735" y="2831109"/>
                  <a:pt x="1229678" y="2467853"/>
                </a:cubicBezTo>
                <a:lnTo>
                  <a:pt x="2412164" y="1884866"/>
                </a:lnTo>
                <a:lnTo>
                  <a:pt x="2412164" y="12701"/>
                </a:lnTo>
                <a:close/>
              </a:path>
            </a:pathLst>
          </a:custGeom>
          <a:solidFill>
            <a:schemeClr val="accent3"/>
          </a:solidFill>
          <a:ln w="12700" cap="flat">
            <a:noFill/>
            <a:prstDash val="solid"/>
            <a:miter/>
          </a:ln>
        </p:spPr>
        <p:txBody>
          <a:bodyPr rtlCol="0" anchor="ctr"/>
          <a:lstStyle/>
          <a:p>
            <a:endParaRPr lang="ru-RU" dirty="0"/>
          </a:p>
        </p:txBody>
      </p:sp>
      <p:sp>
        <p:nvSpPr>
          <p:cNvPr id="16" name="Freeform: Shape 15">
            <a:extLst>
              <a:ext uri="{FF2B5EF4-FFF2-40B4-BE49-F238E27FC236}">
                <a16:creationId xmlns:a16="http://schemas.microsoft.com/office/drawing/2014/main" id="{030939C4-65C9-4508-8EFE-F715B9946844}"/>
              </a:ext>
            </a:extLst>
          </p:cNvPr>
          <p:cNvSpPr/>
          <p:nvPr/>
        </p:nvSpPr>
        <p:spPr>
          <a:xfrm>
            <a:off x="9762774" y="410418"/>
            <a:ext cx="2439977" cy="2616458"/>
          </a:xfrm>
          <a:custGeom>
            <a:avLst/>
            <a:gdLst>
              <a:gd name="connsiteX0" fmla="*/ 2429427 w 2438640"/>
              <a:gd name="connsiteY0" fmla="*/ 1882326 h 2616457"/>
              <a:gd name="connsiteX1" fmla="*/ 1238050 w 2438640"/>
              <a:gd name="connsiteY1" fmla="*/ 2469123 h 2616457"/>
              <a:gd name="connsiteX2" fmla="*/ 431520 w 2438640"/>
              <a:gd name="connsiteY2" fmla="*/ 2420859 h 2616457"/>
              <a:gd name="connsiteX3" fmla="*/ 162253 w 2438640"/>
              <a:gd name="connsiteY3" fmla="*/ 2103327 h 2616457"/>
              <a:gd name="connsiteX4" fmla="*/ 148282 w 2438640"/>
              <a:gd name="connsiteY4" fmla="*/ 2075385 h 2616457"/>
              <a:gd name="connsiteX5" fmla="*/ 196547 w 2438640"/>
              <a:gd name="connsiteY5" fmla="*/ 1268855 h 2616457"/>
              <a:gd name="connsiteX6" fmla="*/ 514078 w 2438640"/>
              <a:gd name="connsiteY6" fmla="*/ 999589 h 2616457"/>
              <a:gd name="connsiteX7" fmla="*/ 2430697 w 2438640"/>
              <a:gd name="connsiteY7" fmla="*/ 54615 h 2616457"/>
              <a:gd name="connsiteX8" fmla="*/ 2430697 w 2438640"/>
              <a:gd name="connsiteY8" fmla="*/ 12701 h 2616457"/>
              <a:gd name="connsiteX9" fmla="*/ 497567 w 2438640"/>
              <a:gd name="connsiteY9" fmla="*/ 965295 h 2616457"/>
              <a:gd name="connsiteX10" fmla="*/ 167334 w 2438640"/>
              <a:gd name="connsiteY10" fmla="*/ 1244723 h 2616457"/>
              <a:gd name="connsiteX11" fmla="*/ 115259 w 2438640"/>
              <a:gd name="connsiteY11" fmla="*/ 2093166 h 2616457"/>
              <a:gd name="connsiteX12" fmla="*/ 129231 w 2438640"/>
              <a:gd name="connsiteY12" fmla="*/ 2121109 h 2616457"/>
              <a:gd name="connsiteX13" fmla="*/ 408658 w 2438640"/>
              <a:gd name="connsiteY13" fmla="*/ 2451342 h 2616457"/>
              <a:gd name="connsiteX14" fmla="*/ 854472 w 2438640"/>
              <a:gd name="connsiteY14" fmla="*/ 2606297 h 2616457"/>
              <a:gd name="connsiteX15" fmla="*/ 1255831 w 2438640"/>
              <a:gd name="connsiteY15" fmla="*/ 2503417 h 2616457"/>
              <a:gd name="connsiteX16" fmla="*/ 2429427 w 2438640"/>
              <a:gd name="connsiteY16" fmla="*/ 1924240 h 2616457"/>
              <a:gd name="connsiteX17" fmla="*/ 2429427 w 2438640"/>
              <a:gd name="connsiteY17" fmla="*/ 1882326 h 26164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438640" h="2616457">
                <a:moveTo>
                  <a:pt x="2429427" y="1882326"/>
                </a:moveTo>
                <a:lnTo>
                  <a:pt x="1238050" y="2469123"/>
                </a:lnTo>
                <a:cubicBezTo>
                  <a:pt x="939570" y="2616458"/>
                  <a:pt x="667763" y="2599946"/>
                  <a:pt x="431520" y="2420859"/>
                </a:cubicBezTo>
                <a:cubicBezTo>
                  <a:pt x="253703" y="2286225"/>
                  <a:pt x="162253" y="2104598"/>
                  <a:pt x="162253" y="2103327"/>
                </a:cubicBezTo>
                <a:lnTo>
                  <a:pt x="148282" y="2075385"/>
                </a:lnTo>
                <a:cubicBezTo>
                  <a:pt x="947" y="1776905"/>
                  <a:pt x="17459" y="1505098"/>
                  <a:pt x="196547" y="1268855"/>
                </a:cubicBezTo>
                <a:cubicBezTo>
                  <a:pt x="331180" y="1091038"/>
                  <a:pt x="511538" y="1000859"/>
                  <a:pt x="514078" y="999589"/>
                </a:cubicBezTo>
                <a:lnTo>
                  <a:pt x="2430697" y="54615"/>
                </a:lnTo>
                <a:lnTo>
                  <a:pt x="2430697" y="12701"/>
                </a:lnTo>
                <a:lnTo>
                  <a:pt x="497567" y="965295"/>
                </a:lnTo>
                <a:cubicBezTo>
                  <a:pt x="489946" y="969106"/>
                  <a:pt x="307048" y="1060555"/>
                  <a:pt x="167334" y="1244723"/>
                </a:cubicBezTo>
                <a:cubicBezTo>
                  <a:pt x="37781" y="1416190"/>
                  <a:pt x="-77800" y="1701968"/>
                  <a:pt x="115259" y="2093166"/>
                </a:cubicBezTo>
                <a:lnTo>
                  <a:pt x="129231" y="2121109"/>
                </a:lnTo>
                <a:cubicBezTo>
                  <a:pt x="133041" y="2128730"/>
                  <a:pt x="224490" y="2311628"/>
                  <a:pt x="408658" y="2451342"/>
                </a:cubicBezTo>
                <a:cubicBezTo>
                  <a:pt x="514078" y="2531359"/>
                  <a:pt x="663953" y="2606297"/>
                  <a:pt x="854472" y="2606297"/>
                </a:cubicBezTo>
                <a:cubicBezTo>
                  <a:pt x="972593" y="2606297"/>
                  <a:pt x="1107227" y="2577084"/>
                  <a:pt x="1255831" y="2503417"/>
                </a:cubicBezTo>
                <a:lnTo>
                  <a:pt x="2429427" y="1924240"/>
                </a:lnTo>
                <a:lnTo>
                  <a:pt x="2429427" y="1882326"/>
                </a:lnTo>
                <a:close/>
              </a:path>
            </a:pathLst>
          </a:custGeom>
          <a:solidFill>
            <a:schemeClr val="bg1"/>
          </a:solidFill>
          <a:ln w="12700" cap="flat">
            <a:noFill/>
            <a:prstDash val="solid"/>
            <a:miter/>
          </a:ln>
        </p:spPr>
        <p:txBody>
          <a:bodyPr rtlCol="0" anchor="ctr"/>
          <a:lstStyle/>
          <a:p>
            <a:endParaRPr lang="ru-RU" dirty="0"/>
          </a:p>
        </p:txBody>
      </p:sp>
      <p:sp>
        <p:nvSpPr>
          <p:cNvPr id="17" name="Freeform: Shape 16">
            <a:extLst>
              <a:ext uri="{FF2B5EF4-FFF2-40B4-BE49-F238E27FC236}">
                <a16:creationId xmlns:a16="http://schemas.microsoft.com/office/drawing/2014/main" id="{759BB951-621D-4456-A832-116187764B2E}"/>
              </a:ext>
            </a:extLst>
          </p:cNvPr>
          <p:cNvSpPr/>
          <p:nvPr userDrawn="1"/>
        </p:nvSpPr>
        <p:spPr>
          <a:xfrm>
            <a:off x="7340981" y="-16344"/>
            <a:ext cx="4854539" cy="2273524"/>
          </a:xfrm>
          <a:custGeom>
            <a:avLst/>
            <a:gdLst>
              <a:gd name="connsiteX0" fmla="*/ 4849891 w 4851877"/>
              <a:gd name="connsiteY0" fmla="*/ 12701 h 2273523"/>
              <a:gd name="connsiteX1" fmla="*/ 2808800 w 4851877"/>
              <a:gd name="connsiteY1" fmla="*/ 12701 h 2273523"/>
              <a:gd name="connsiteX2" fmla="*/ 371430 w 4851877"/>
              <a:gd name="connsiteY2" fmla="*/ 1214240 h 2273523"/>
              <a:gd name="connsiteX3" fmla="*/ 72951 w 4851877"/>
              <a:gd name="connsiteY3" fmla="*/ 1955993 h 2273523"/>
              <a:gd name="connsiteX4" fmla="*/ 81841 w 4851877"/>
              <a:gd name="connsiteY4" fmla="*/ 1973774 h 2273523"/>
              <a:gd name="connsiteX5" fmla="*/ 851538 w 4851877"/>
              <a:gd name="connsiteY5" fmla="*/ 2188426 h 2273523"/>
              <a:gd name="connsiteX6" fmla="*/ 4849891 w 4851877"/>
              <a:gd name="connsiteY6" fmla="*/ 217191 h 2273523"/>
              <a:gd name="connsiteX7" fmla="*/ 4849891 w 4851877"/>
              <a:gd name="connsiteY7" fmla="*/ 12701 h 22735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51877" h="2273523">
                <a:moveTo>
                  <a:pt x="4849891" y="12701"/>
                </a:moveTo>
                <a:lnTo>
                  <a:pt x="2808800" y="12701"/>
                </a:lnTo>
                <a:lnTo>
                  <a:pt x="371430" y="1214240"/>
                </a:lnTo>
                <a:cubicBezTo>
                  <a:pt x="371430" y="1214240"/>
                  <a:pt x="-163293" y="1478426"/>
                  <a:pt x="72951" y="1955993"/>
                </a:cubicBezTo>
                <a:lnTo>
                  <a:pt x="81841" y="1973774"/>
                </a:lnTo>
                <a:cubicBezTo>
                  <a:pt x="81841" y="1973774"/>
                  <a:pt x="316814" y="2451342"/>
                  <a:pt x="851538" y="2188426"/>
                </a:cubicBezTo>
                <a:lnTo>
                  <a:pt x="4849891" y="217191"/>
                </a:lnTo>
                <a:lnTo>
                  <a:pt x="4849891" y="12701"/>
                </a:lnTo>
                <a:close/>
              </a:path>
            </a:pathLst>
          </a:custGeom>
          <a:solidFill>
            <a:schemeClr val="accent1"/>
          </a:solidFill>
          <a:ln w="12700" cap="flat">
            <a:noFill/>
            <a:prstDash val="solid"/>
            <a:miter/>
          </a:ln>
        </p:spPr>
        <p:txBody>
          <a:bodyPr rtlCol="0" anchor="ctr"/>
          <a:lstStyle/>
          <a:p>
            <a:endParaRPr lang="ru-RU" dirty="0"/>
          </a:p>
        </p:txBody>
      </p:sp>
      <p:sp>
        <p:nvSpPr>
          <p:cNvPr id="18" name="Freeform: Shape 17">
            <a:extLst>
              <a:ext uri="{FF2B5EF4-FFF2-40B4-BE49-F238E27FC236}">
                <a16:creationId xmlns:a16="http://schemas.microsoft.com/office/drawing/2014/main" id="{3F8008CE-2F0A-4568-9C4A-C347A4880513}"/>
              </a:ext>
            </a:extLst>
          </p:cNvPr>
          <p:cNvSpPr/>
          <p:nvPr userDrawn="1"/>
        </p:nvSpPr>
        <p:spPr>
          <a:xfrm>
            <a:off x="7327556" y="-16344"/>
            <a:ext cx="4867247" cy="2298926"/>
          </a:xfrm>
          <a:custGeom>
            <a:avLst/>
            <a:gdLst>
              <a:gd name="connsiteX0" fmla="*/ 4863309 w 4864578"/>
              <a:gd name="connsiteY0" fmla="*/ 195599 h 2298926"/>
              <a:gd name="connsiteX1" fmla="*/ 857334 w 4864578"/>
              <a:gd name="connsiteY1" fmla="*/ 2170644 h 2298926"/>
              <a:gd name="connsiteX2" fmla="*/ 292129 w 4864578"/>
              <a:gd name="connsiteY2" fmla="*/ 2164293 h 2298926"/>
              <a:gd name="connsiteX3" fmla="*/ 113041 w 4864578"/>
              <a:gd name="connsiteY3" fmla="*/ 1964884 h 2298926"/>
              <a:gd name="connsiteX4" fmla="*/ 104150 w 4864578"/>
              <a:gd name="connsiteY4" fmla="*/ 1947102 h 2298926"/>
              <a:gd name="connsiteX5" fmla="*/ 162577 w 4864578"/>
              <a:gd name="connsiteY5" fmla="*/ 1418730 h 2298926"/>
              <a:gd name="connsiteX6" fmla="*/ 395009 w 4864578"/>
              <a:gd name="connsiteY6" fmla="*/ 1230751 h 2298926"/>
              <a:gd name="connsiteX7" fmla="*/ 395009 w 4864578"/>
              <a:gd name="connsiteY7" fmla="*/ 1230751 h 2298926"/>
              <a:gd name="connsiteX8" fmla="*/ 2865403 w 4864578"/>
              <a:gd name="connsiteY8" fmla="*/ 12701 h 2298926"/>
              <a:gd name="connsiteX9" fmla="*/ 2779034 w 4864578"/>
              <a:gd name="connsiteY9" fmla="*/ 12701 h 2298926"/>
              <a:gd name="connsiteX10" fmla="*/ 377227 w 4864578"/>
              <a:gd name="connsiteY10" fmla="*/ 1197728 h 2298926"/>
              <a:gd name="connsiteX11" fmla="*/ 133363 w 4864578"/>
              <a:gd name="connsiteY11" fmla="*/ 1394597 h 2298926"/>
              <a:gd name="connsiteX12" fmla="*/ 12701 w 4864578"/>
              <a:gd name="connsiteY12" fmla="*/ 1660054 h 2298926"/>
              <a:gd name="connsiteX13" fmla="*/ 12701 w 4864578"/>
              <a:gd name="connsiteY13" fmla="*/ 1780715 h 2298926"/>
              <a:gd name="connsiteX14" fmla="*/ 69857 w 4864578"/>
              <a:gd name="connsiteY14" fmla="*/ 1964884 h 2298926"/>
              <a:gd name="connsiteX15" fmla="*/ 78748 w 4864578"/>
              <a:gd name="connsiteY15" fmla="*/ 1982665 h 2298926"/>
              <a:gd name="connsiteX16" fmla="*/ 269267 w 4864578"/>
              <a:gd name="connsiteY16" fmla="*/ 2196046 h 2298926"/>
              <a:gd name="connsiteX17" fmla="*/ 560126 w 4864578"/>
              <a:gd name="connsiteY17" fmla="*/ 2286225 h 2298926"/>
              <a:gd name="connsiteX18" fmla="*/ 873847 w 4864578"/>
              <a:gd name="connsiteY18" fmla="*/ 2204937 h 2298926"/>
              <a:gd name="connsiteX19" fmla="*/ 4863309 w 4864578"/>
              <a:gd name="connsiteY19" fmla="*/ 237513 h 2298926"/>
              <a:gd name="connsiteX20" fmla="*/ 4863309 w 4864578"/>
              <a:gd name="connsiteY20" fmla="*/ 195599 h 22989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864578" h="2298926">
                <a:moveTo>
                  <a:pt x="4863309" y="195599"/>
                </a:moveTo>
                <a:lnTo>
                  <a:pt x="857334" y="2170644"/>
                </a:lnTo>
                <a:cubicBezTo>
                  <a:pt x="642684" y="2276064"/>
                  <a:pt x="453435" y="2274794"/>
                  <a:pt x="292129" y="2164293"/>
                </a:cubicBezTo>
                <a:cubicBezTo>
                  <a:pt x="171467" y="2081735"/>
                  <a:pt x="113041" y="1966154"/>
                  <a:pt x="113041" y="1964884"/>
                </a:cubicBezTo>
                <a:lnTo>
                  <a:pt x="104150" y="1947102"/>
                </a:lnTo>
                <a:cubicBezTo>
                  <a:pt x="10162" y="1756583"/>
                  <a:pt x="29213" y="1578766"/>
                  <a:pt x="162577" y="1418730"/>
                </a:cubicBezTo>
                <a:cubicBezTo>
                  <a:pt x="262916" y="1296798"/>
                  <a:pt x="393739" y="1232021"/>
                  <a:pt x="395009" y="1230751"/>
                </a:cubicBezTo>
                <a:lnTo>
                  <a:pt x="395009" y="1230751"/>
                </a:lnTo>
                <a:lnTo>
                  <a:pt x="2865403" y="12701"/>
                </a:lnTo>
                <a:lnTo>
                  <a:pt x="2779034" y="12701"/>
                </a:lnTo>
                <a:lnTo>
                  <a:pt x="377227" y="1197728"/>
                </a:lnTo>
                <a:cubicBezTo>
                  <a:pt x="372147" y="1200268"/>
                  <a:pt x="238784" y="1266315"/>
                  <a:pt x="133363" y="1394597"/>
                </a:cubicBezTo>
                <a:cubicBezTo>
                  <a:pt x="78748" y="1460644"/>
                  <a:pt x="26673" y="1549553"/>
                  <a:pt x="12701" y="1660054"/>
                </a:cubicBezTo>
                <a:lnTo>
                  <a:pt x="12701" y="1780715"/>
                </a:lnTo>
                <a:cubicBezTo>
                  <a:pt x="20322" y="1837871"/>
                  <a:pt x="38104" y="1900107"/>
                  <a:pt x="69857" y="1964884"/>
                </a:cubicBezTo>
                <a:lnTo>
                  <a:pt x="78748" y="1982665"/>
                </a:lnTo>
                <a:cubicBezTo>
                  <a:pt x="81288" y="1987746"/>
                  <a:pt x="140984" y="2107138"/>
                  <a:pt x="269267" y="2196046"/>
                </a:cubicBezTo>
                <a:cubicBezTo>
                  <a:pt x="337854" y="2243041"/>
                  <a:pt x="435654" y="2286225"/>
                  <a:pt x="560126" y="2286225"/>
                </a:cubicBezTo>
                <a:cubicBezTo>
                  <a:pt x="650304" y="2286225"/>
                  <a:pt x="754455" y="2264633"/>
                  <a:pt x="873847" y="2204937"/>
                </a:cubicBezTo>
                <a:lnTo>
                  <a:pt x="4863309" y="237513"/>
                </a:lnTo>
                <a:lnTo>
                  <a:pt x="4863309" y="195599"/>
                </a:lnTo>
                <a:close/>
              </a:path>
            </a:pathLst>
          </a:custGeom>
          <a:solidFill>
            <a:schemeClr val="bg1"/>
          </a:solidFill>
          <a:ln w="12700" cap="flat">
            <a:noFill/>
            <a:prstDash val="solid"/>
            <a:miter/>
          </a:ln>
        </p:spPr>
        <p:txBody>
          <a:bodyPr rtlCol="0" anchor="ctr"/>
          <a:lstStyle/>
          <a:p>
            <a:endParaRPr lang="ru-RU" dirty="0"/>
          </a:p>
        </p:txBody>
      </p:sp>
      <p:sp>
        <p:nvSpPr>
          <p:cNvPr id="19" name="Title 2">
            <a:extLst>
              <a:ext uri="{FF2B5EF4-FFF2-40B4-BE49-F238E27FC236}">
                <a16:creationId xmlns:a16="http://schemas.microsoft.com/office/drawing/2014/main" id="{3A926948-B9C1-4E84-AF0F-40965A132C47}"/>
              </a:ext>
            </a:extLst>
          </p:cNvPr>
          <p:cNvSpPr>
            <a:spLocks noGrp="1"/>
          </p:cNvSpPr>
          <p:nvPr>
            <p:ph type="title"/>
          </p:nvPr>
        </p:nvSpPr>
        <p:spPr>
          <a:xfrm>
            <a:off x="2412986" y="5707145"/>
            <a:ext cx="7366027" cy="853993"/>
          </a:xfrm>
        </p:spPr>
        <p:txBody>
          <a:bodyPr anchor="t" anchorCtr="0">
            <a:normAutofit/>
          </a:bodyPr>
          <a:lstStyle>
            <a:lvl1pPr marL="0" indent="0" algn="ctr">
              <a:buFont typeface="Arial" panose="020B0604020202020204" pitchFamily="34" charset="0"/>
              <a:buNone/>
              <a:defRPr sz="1800">
                <a:solidFill>
                  <a:schemeClr val="accent1"/>
                </a:solidFill>
                <a:latin typeface="+mn-lt"/>
              </a:defRPr>
            </a:lvl1pPr>
          </a:lstStyle>
          <a:p>
            <a:r>
              <a:rPr lang="en-US"/>
              <a:t>Click to edit Master title style</a:t>
            </a:r>
            <a:endParaRPr lang="ru-RU"/>
          </a:p>
        </p:txBody>
      </p:sp>
      <p:grpSp>
        <p:nvGrpSpPr>
          <p:cNvPr id="10" name="Group 9">
            <a:extLst>
              <a:ext uri="{FF2B5EF4-FFF2-40B4-BE49-F238E27FC236}">
                <a16:creationId xmlns:a16="http://schemas.microsoft.com/office/drawing/2014/main" id="{223A17C7-5A8B-4D9D-AC8A-2486018F3FB8}"/>
              </a:ext>
            </a:extLst>
          </p:cNvPr>
          <p:cNvGrpSpPr/>
          <p:nvPr userDrawn="1"/>
        </p:nvGrpSpPr>
        <p:grpSpPr>
          <a:xfrm>
            <a:off x="-18799" y="2319272"/>
            <a:ext cx="2884236" cy="2824836"/>
            <a:chOff x="-18799" y="2319272"/>
            <a:chExt cx="2884236" cy="2824836"/>
          </a:xfrm>
        </p:grpSpPr>
        <p:sp>
          <p:nvSpPr>
            <p:cNvPr id="3" name="Freeform: Shape 2">
              <a:extLst>
                <a:ext uri="{FF2B5EF4-FFF2-40B4-BE49-F238E27FC236}">
                  <a16:creationId xmlns:a16="http://schemas.microsoft.com/office/drawing/2014/main" id="{C42001FF-B76E-4445-BDE5-6BFAD41EBBD4}"/>
                </a:ext>
              </a:extLst>
            </p:cNvPr>
            <p:cNvSpPr/>
            <p:nvPr/>
          </p:nvSpPr>
          <p:spPr>
            <a:xfrm>
              <a:off x="-18799" y="2336694"/>
              <a:ext cx="2871530" cy="2299765"/>
            </a:xfrm>
            <a:custGeom>
              <a:avLst/>
              <a:gdLst>
                <a:gd name="connsiteX0" fmla="*/ 2796565 w 2871529"/>
                <a:gd name="connsiteY0" fmla="*/ 306465 h 2299764"/>
                <a:gd name="connsiteX1" fmla="*/ 2026589 w 2871529"/>
                <a:gd name="connsiteY1" fmla="*/ 91735 h 2299764"/>
                <a:gd name="connsiteX2" fmla="*/ 12706 w 2871529"/>
                <a:gd name="connsiteY2" fmla="*/ 1085336 h 2299764"/>
                <a:gd name="connsiteX3" fmla="*/ 12706 w 2871529"/>
                <a:gd name="connsiteY3" fmla="*/ 2296206 h 2299764"/>
                <a:gd name="connsiteX4" fmla="*/ 2506871 w 2871529"/>
                <a:gd name="connsiteY4" fmla="*/ 1066277 h 2299764"/>
                <a:gd name="connsiteX5" fmla="*/ 2805459 w 2871529"/>
                <a:gd name="connsiteY5" fmla="*/ 324253 h 2299764"/>
                <a:gd name="connsiteX6" fmla="*/ 2796565 w 2871529"/>
                <a:gd name="connsiteY6" fmla="*/ 306465 h 2299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71529" h="2299764">
                  <a:moveTo>
                    <a:pt x="2796565" y="306465"/>
                  </a:moveTo>
                  <a:cubicBezTo>
                    <a:pt x="2796565" y="306465"/>
                    <a:pt x="2561507" y="-171276"/>
                    <a:pt x="2026589" y="91735"/>
                  </a:cubicBezTo>
                  <a:lnTo>
                    <a:pt x="12706" y="1085336"/>
                  </a:lnTo>
                  <a:lnTo>
                    <a:pt x="12706" y="2296206"/>
                  </a:lnTo>
                  <a:lnTo>
                    <a:pt x="2506871" y="1066277"/>
                  </a:lnTo>
                  <a:cubicBezTo>
                    <a:pt x="2506871" y="1066277"/>
                    <a:pt x="3041789" y="801994"/>
                    <a:pt x="2805459" y="324253"/>
                  </a:cubicBezTo>
                  <a:lnTo>
                    <a:pt x="2796565" y="306465"/>
                  </a:lnTo>
                  <a:close/>
                </a:path>
              </a:pathLst>
            </a:custGeom>
            <a:solidFill>
              <a:schemeClr val="accent3"/>
            </a:solidFill>
            <a:ln w="12700" cap="flat">
              <a:noFill/>
              <a:prstDash val="solid"/>
              <a:miter/>
            </a:ln>
          </p:spPr>
          <p:txBody>
            <a:bodyPr rtlCol="0" anchor="ctr"/>
            <a:lstStyle/>
            <a:p>
              <a:endParaRPr lang="ru-RU"/>
            </a:p>
          </p:txBody>
        </p:sp>
        <p:sp>
          <p:nvSpPr>
            <p:cNvPr id="4" name="Freeform: Shape 3">
              <a:extLst>
                <a:ext uri="{FF2B5EF4-FFF2-40B4-BE49-F238E27FC236}">
                  <a16:creationId xmlns:a16="http://schemas.microsoft.com/office/drawing/2014/main" id="{55EB89C3-8B52-4763-9DB2-C51CC8AF377C}"/>
                </a:ext>
              </a:extLst>
            </p:cNvPr>
            <p:cNvSpPr/>
            <p:nvPr/>
          </p:nvSpPr>
          <p:spPr>
            <a:xfrm>
              <a:off x="-18799" y="2319272"/>
              <a:ext cx="2884236" cy="2337882"/>
            </a:xfrm>
            <a:custGeom>
              <a:avLst/>
              <a:gdLst>
                <a:gd name="connsiteX0" fmla="*/ 2871530 w 2884235"/>
                <a:gd name="connsiteY0" fmla="*/ 466193 h 2337882"/>
                <a:gd name="connsiteX1" fmla="*/ 2823248 w 2884235"/>
                <a:gd name="connsiteY1" fmla="*/ 334052 h 2337882"/>
                <a:gd name="connsiteX2" fmla="*/ 2814354 w 2884235"/>
                <a:gd name="connsiteY2" fmla="*/ 316263 h 2337882"/>
                <a:gd name="connsiteX3" fmla="*/ 2018965 w 2884235"/>
                <a:gd name="connsiteY3" fmla="*/ 93910 h 2337882"/>
                <a:gd name="connsiteX4" fmla="*/ 12706 w 2884235"/>
                <a:gd name="connsiteY4" fmla="*/ 1081158 h 2337882"/>
                <a:gd name="connsiteX5" fmla="*/ 12706 w 2884235"/>
                <a:gd name="connsiteY5" fmla="*/ 1123087 h 2337882"/>
                <a:gd name="connsiteX6" fmla="*/ 2035483 w 2884235"/>
                <a:gd name="connsiteY6" fmla="*/ 126946 h 2337882"/>
                <a:gd name="connsiteX7" fmla="*/ 2600895 w 2884235"/>
                <a:gd name="connsiteY7" fmla="*/ 133299 h 2337882"/>
                <a:gd name="connsiteX8" fmla="*/ 2780048 w 2884235"/>
                <a:gd name="connsiteY8" fmla="*/ 332781 h 2337882"/>
                <a:gd name="connsiteX9" fmla="*/ 2788942 w 2884235"/>
                <a:gd name="connsiteY9" fmla="*/ 350569 h 2337882"/>
                <a:gd name="connsiteX10" fmla="*/ 2730495 w 2884235"/>
                <a:gd name="connsiteY10" fmla="*/ 879134 h 2337882"/>
                <a:gd name="connsiteX11" fmla="*/ 2497977 w 2884235"/>
                <a:gd name="connsiteY11" fmla="*/ 1065911 h 2337882"/>
                <a:gd name="connsiteX12" fmla="*/ 12706 w 2884235"/>
                <a:gd name="connsiteY12" fmla="*/ 2292028 h 2337882"/>
                <a:gd name="connsiteX13" fmla="*/ 12706 w 2884235"/>
                <a:gd name="connsiteY13" fmla="*/ 2333958 h 2337882"/>
                <a:gd name="connsiteX14" fmla="*/ 2515765 w 2884235"/>
                <a:gd name="connsiteY14" fmla="*/ 1100216 h 2337882"/>
                <a:gd name="connsiteX15" fmla="*/ 2871530 w 2884235"/>
                <a:gd name="connsiteY15" fmla="*/ 687275 h 2337882"/>
                <a:gd name="connsiteX16" fmla="*/ 2871530 w 2884235"/>
                <a:gd name="connsiteY16" fmla="*/ 466193 h 23378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884235" h="2337882">
                  <a:moveTo>
                    <a:pt x="2871530" y="466193"/>
                  </a:moveTo>
                  <a:cubicBezTo>
                    <a:pt x="2861365" y="424263"/>
                    <a:pt x="2846118" y="379793"/>
                    <a:pt x="2823248" y="334052"/>
                  </a:cubicBezTo>
                  <a:lnTo>
                    <a:pt x="2814354" y="316263"/>
                  </a:lnTo>
                  <a:cubicBezTo>
                    <a:pt x="2811812" y="311181"/>
                    <a:pt x="2564048" y="-175454"/>
                    <a:pt x="2018965" y="93910"/>
                  </a:cubicBezTo>
                  <a:lnTo>
                    <a:pt x="12706" y="1081158"/>
                  </a:lnTo>
                  <a:lnTo>
                    <a:pt x="12706" y="1123087"/>
                  </a:lnTo>
                  <a:lnTo>
                    <a:pt x="2035483" y="126946"/>
                  </a:lnTo>
                  <a:cubicBezTo>
                    <a:pt x="2250212" y="21487"/>
                    <a:pt x="2439530" y="22758"/>
                    <a:pt x="2600895" y="133299"/>
                  </a:cubicBezTo>
                  <a:cubicBezTo>
                    <a:pt x="2721601" y="215887"/>
                    <a:pt x="2780048" y="331511"/>
                    <a:pt x="2780048" y="332781"/>
                  </a:cubicBezTo>
                  <a:lnTo>
                    <a:pt x="2788942" y="350569"/>
                  </a:lnTo>
                  <a:cubicBezTo>
                    <a:pt x="2882965" y="541158"/>
                    <a:pt x="2863906" y="719040"/>
                    <a:pt x="2730495" y="879134"/>
                  </a:cubicBezTo>
                  <a:cubicBezTo>
                    <a:pt x="2630118" y="999840"/>
                    <a:pt x="2500518" y="1065911"/>
                    <a:pt x="2497977" y="1065911"/>
                  </a:cubicBezTo>
                  <a:lnTo>
                    <a:pt x="12706" y="2292028"/>
                  </a:lnTo>
                  <a:lnTo>
                    <a:pt x="12706" y="2333958"/>
                  </a:lnTo>
                  <a:lnTo>
                    <a:pt x="2515765" y="1100216"/>
                  </a:lnTo>
                  <a:cubicBezTo>
                    <a:pt x="2519577" y="1097675"/>
                    <a:pt x="2806730" y="952828"/>
                    <a:pt x="2871530" y="687275"/>
                  </a:cubicBezTo>
                  <a:lnTo>
                    <a:pt x="2871530" y="466193"/>
                  </a:lnTo>
                  <a:close/>
                </a:path>
              </a:pathLst>
            </a:custGeom>
            <a:solidFill>
              <a:schemeClr val="bg1"/>
            </a:solidFill>
            <a:ln w="12700" cap="flat">
              <a:noFill/>
              <a:prstDash val="solid"/>
              <a:miter/>
            </a:ln>
          </p:spPr>
          <p:txBody>
            <a:bodyPr rtlCol="0" anchor="ctr"/>
            <a:lstStyle/>
            <a:p>
              <a:endParaRPr lang="ru-RU"/>
            </a:p>
          </p:txBody>
        </p:sp>
        <p:sp>
          <p:nvSpPr>
            <p:cNvPr id="5" name="Freeform: Shape 4">
              <a:extLst>
                <a:ext uri="{FF2B5EF4-FFF2-40B4-BE49-F238E27FC236}">
                  <a16:creationId xmlns:a16="http://schemas.microsoft.com/office/drawing/2014/main" id="{8F230BC5-B028-4266-A395-BFB56DFDC484}"/>
                </a:ext>
              </a:extLst>
            </p:cNvPr>
            <p:cNvSpPr/>
            <p:nvPr/>
          </p:nvSpPr>
          <p:spPr>
            <a:xfrm>
              <a:off x="-18799" y="3968979"/>
              <a:ext cx="1766118" cy="1156235"/>
            </a:xfrm>
            <a:custGeom>
              <a:avLst/>
              <a:gdLst>
                <a:gd name="connsiteX0" fmla="*/ 1735624 w 1766117"/>
                <a:gd name="connsiteY0" fmla="*/ 98509 h 1156235"/>
                <a:gd name="connsiteX1" fmla="*/ 1437036 w 1766117"/>
                <a:gd name="connsiteY1" fmla="*/ 51497 h 1156235"/>
                <a:gd name="connsiteX2" fmla="*/ 12706 w 1766117"/>
                <a:gd name="connsiteY2" fmla="*/ 754133 h 1156235"/>
                <a:gd name="connsiteX3" fmla="*/ 12706 w 1766117"/>
                <a:gd name="connsiteY3" fmla="*/ 1149286 h 1156235"/>
                <a:gd name="connsiteX4" fmla="*/ 1594589 w 1766117"/>
                <a:gd name="connsiteY4" fmla="*/ 369144 h 1156235"/>
                <a:gd name="connsiteX5" fmla="*/ 1739436 w 1766117"/>
                <a:gd name="connsiteY5" fmla="*/ 103592 h 1156235"/>
                <a:gd name="connsiteX6" fmla="*/ 1735624 w 1766117"/>
                <a:gd name="connsiteY6" fmla="*/ 98509 h 11562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66117" h="1156235">
                  <a:moveTo>
                    <a:pt x="1735624" y="98509"/>
                  </a:moveTo>
                  <a:cubicBezTo>
                    <a:pt x="1735624" y="98509"/>
                    <a:pt x="1658118" y="-57773"/>
                    <a:pt x="1437036" y="51497"/>
                  </a:cubicBezTo>
                  <a:lnTo>
                    <a:pt x="12706" y="754133"/>
                  </a:lnTo>
                  <a:lnTo>
                    <a:pt x="12706" y="1149286"/>
                  </a:lnTo>
                  <a:lnTo>
                    <a:pt x="1594589" y="369144"/>
                  </a:lnTo>
                  <a:cubicBezTo>
                    <a:pt x="1594589" y="369144"/>
                    <a:pt x="1815671" y="259874"/>
                    <a:pt x="1739436" y="103592"/>
                  </a:cubicBezTo>
                  <a:lnTo>
                    <a:pt x="1735624" y="98509"/>
                  </a:lnTo>
                  <a:close/>
                </a:path>
              </a:pathLst>
            </a:custGeom>
            <a:solidFill>
              <a:schemeClr val="accent1"/>
            </a:solidFill>
            <a:ln w="12700" cap="flat">
              <a:noFill/>
              <a:prstDash val="solid"/>
              <a:miter/>
            </a:ln>
          </p:spPr>
          <p:txBody>
            <a:bodyPr rtlCol="0" anchor="ctr"/>
            <a:lstStyle/>
            <a:p>
              <a:endParaRPr lang="ru-RU"/>
            </a:p>
          </p:txBody>
        </p:sp>
        <p:sp>
          <p:nvSpPr>
            <p:cNvPr id="9" name="Freeform: Shape 8">
              <a:extLst>
                <a:ext uri="{FF2B5EF4-FFF2-40B4-BE49-F238E27FC236}">
                  <a16:creationId xmlns:a16="http://schemas.microsoft.com/office/drawing/2014/main" id="{5A52C234-DC7D-488B-8975-61485991A4A8}"/>
                </a:ext>
              </a:extLst>
            </p:cNvPr>
            <p:cNvSpPr/>
            <p:nvPr/>
          </p:nvSpPr>
          <p:spPr>
            <a:xfrm>
              <a:off x="-18799" y="3949755"/>
              <a:ext cx="1778824" cy="1194353"/>
            </a:xfrm>
            <a:custGeom>
              <a:avLst/>
              <a:gdLst>
                <a:gd name="connsiteX0" fmla="*/ 1753412 w 1778823"/>
                <a:gd name="connsiteY0" fmla="*/ 108839 h 1194352"/>
                <a:gd name="connsiteX1" fmla="*/ 1429412 w 1778823"/>
                <a:gd name="connsiteY1" fmla="*/ 52933 h 1194352"/>
                <a:gd name="connsiteX2" fmla="*/ 12706 w 1778823"/>
                <a:gd name="connsiteY2" fmla="*/ 751757 h 1194352"/>
                <a:gd name="connsiteX3" fmla="*/ 12706 w 1778823"/>
                <a:gd name="connsiteY3" fmla="*/ 793686 h 1194352"/>
                <a:gd name="connsiteX4" fmla="*/ 1445930 w 1778823"/>
                <a:gd name="connsiteY4" fmla="*/ 87239 h 1194352"/>
                <a:gd name="connsiteX5" fmla="*/ 1719106 w 1778823"/>
                <a:gd name="connsiteY5" fmla="*/ 125357 h 1194352"/>
                <a:gd name="connsiteX6" fmla="*/ 1721647 w 1778823"/>
                <a:gd name="connsiteY6" fmla="*/ 131710 h 1194352"/>
                <a:gd name="connsiteX7" fmla="*/ 1585694 w 1778823"/>
                <a:gd name="connsiteY7" fmla="*/ 371851 h 1194352"/>
                <a:gd name="connsiteX8" fmla="*/ 12706 w 1778823"/>
                <a:gd name="connsiteY8" fmla="*/ 1146910 h 1194352"/>
                <a:gd name="connsiteX9" fmla="*/ 12706 w 1778823"/>
                <a:gd name="connsiteY9" fmla="*/ 1188839 h 1194352"/>
                <a:gd name="connsiteX10" fmla="*/ 1603483 w 1778823"/>
                <a:gd name="connsiteY10" fmla="*/ 404886 h 1194352"/>
                <a:gd name="connsiteX11" fmla="*/ 1755953 w 1778823"/>
                <a:gd name="connsiteY11" fmla="*/ 113921 h 1194352"/>
                <a:gd name="connsiteX12" fmla="*/ 1753412 w 1778823"/>
                <a:gd name="connsiteY12" fmla="*/ 108839 h 1194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778823" h="1194352">
                  <a:moveTo>
                    <a:pt x="1753412" y="108839"/>
                  </a:moveTo>
                  <a:cubicBezTo>
                    <a:pt x="1752141" y="107569"/>
                    <a:pt x="1665742" y="-62690"/>
                    <a:pt x="1429412" y="52933"/>
                  </a:cubicBezTo>
                  <a:lnTo>
                    <a:pt x="12706" y="751757"/>
                  </a:lnTo>
                  <a:lnTo>
                    <a:pt x="12706" y="793686"/>
                  </a:lnTo>
                  <a:lnTo>
                    <a:pt x="1445930" y="87239"/>
                  </a:lnTo>
                  <a:cubicBezTo>
                    <a:pt x="1646683" y="-11867"/>
                    <a:pt x="1715294" y="120274"/>
                    <a:pt x="1719106" y="125357"/>
                  </a:cubicBezTo>
                  <a:lnTo>
                    <a:pt x="1721647" y="131710"/>
                  </a:lnTo>
                  <a:cubicBezTo>
                    <a:pt x="1788989" y="268933"/>
                    <a:pt x="1594589" y="366769"/>
                    <a:pt x="1585694" y="371851"/>
                  </a:cubicBezTo>
                  <a:lnTo>
                    <a:pt x="12706" y="1146910"/>
                  </a:lnTo>
                  <a:lnTo>
                    <a:pt x="12706" y="1188839"/>
                  </a:lnTo>
                  <a:lnTo>
                    <a:pt x="1603483" y="404886"/>
                  </a:lnTo>
                  <a:cubicBezTo>
                    <a:pt x="1686071" y="364228"/>
                    <a:pt x="1824565" y="251145"/>
                    <a:pt x="1755953" y="113921"/>
                  </a:cubicBezTo>
                  <a:lnTo>
                    <a:pt x="1753412" y="108839"/>
                  </a:lnTo>
                  <a:close/>
                </a:path>
              </a:pathLst>
            </a:custGeom>
            <a:solidFill>
              <a:schemeClr val="bg1"/>
            </a:solidFill>
            <a:ln w="12700" cap="flat">
              <a:noFill/>
              <a:prstDash val="solid"/>
              <a:miter/>
            </a:ln>
          </p:spPr>
          <p:txBody>
            <a:bodyPr rtlCol="0" anchor="ctr"/>
            <a:lstStyle/>
            <a:p>
              <a:endParaRPr lang="ru-RU"/>
            </a:p>
          </p:txBody>
        </p:sp>
      </p:grpSp>
    </p:spTree>
    <p:extLst>
      <p:ext uri="{BB962C8B-B14F-4D97-AF65-F5344CB8AC3E}">
        <p14:creationId xmlns:p14="http://schemas.microsoft.com/office/powerpoint/2010/main" val="24732444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DB6A3A-74E6-4FE2-8AD2-CEB07044718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ru-RU" dirty="0"/>
          </a:p>
        </p:txBody>
      </p:sp>
      <p:sp>
        <p:nvSpPr>
          <p:cNvPr id="3" name="Text Placeholder 2">
            <a:extLst>
              <a:ext uri="{FF2B5EF4-FFF2-40B4-BE49-F238E27FC236}">
                <a16:creationId xmlns:a16="http://schemas.microsoft.com/office/drawing/2014/main" id="{2C0128AA-FDF4-4DD5-A009-3C58D24570F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dirty="0"/>
          </a:p>
        </p:txBody>
      </p:sp>
      <p:sp>
        <p:nvSpPr>
          <p:cNvPr id="4" name="Date Placeholder 3">
            <a:extLst>
              <a:ext uri="{FF2B5EF4-FFF2-40B4-BE49-F238E27FC236}">
                <a16:creationId xmlns:a16="http://schemas.microsoft.com/office/drawing/2014/main" id="{BB1C2DC0-7E13-4A66-9F9B-371BA9C6E4F1}"/>
              </a:ext>
            </a:extLst>
          </p:cNvPr>
          <p:cNvSpPr>
            <a:spLocks noGrp="1"/>
          </p:cNvSpPr>
          <p:nvPr>
            <p:ph type="dt" sz="half" idx="2"/>
          </p:nvPr>
        </p:nvSpPr>
        <p:spPr>
          <a:xfrm>
            <a:off x="4724400" y="5816818"/>
            <a:ext cx="2743200" cy="365125"/>
          </a:xfrm>
          <a:prstGeom prst="rect">
            <a:avLst/>
          </a:prstGeom>
        </p:spPr>
        <p:txBody>
          <a:bodyPr vert="horz" lIns="91440" tIns="45720" rIns="91440" bIns="45720" rtlCol="0" anchor="ctr"/>
          <a:lstStyle>
            <a:lvl1pPr algn="ctr">
              <a:defRPr sz="1000">
                <a:solidFill>
                  <a:schemeClr val="tx1">
                    <a:tint val="75000"/>
                  </a:schemeClr>
                </a:solidFill>
              </a:defRPr>
            </a:lvl1pPr>
          </a:lstStyle>
          <a:p>
            <a:r>
              <a:rPr lang="ru-RU" dirty="0"/>
              <a:t>MM.DD.20XX</a:t>
            </a:r>
          </a:p>
        </p:txBody>
      </p:sp>
      <p:sp>
        <p:nvSpPr>
          <p:cNvPr id="6" name="Slide Number Placeholder 5">
            <a:extLst>
              <a:ext uri="{FF2B5EF4-FFF2-40B4-BE49-F238E27FC236}">
                <a16:creationId xmlns:a16="http://schemas.microsoft.com/office/drawing/2014/main" id="{9475097E-EB08-4475-9112-275B8402794C}"/>
              </a:ext>
            </a:extLst>
          </p:cNvPr>
          <p:cNvSpPr>
            <a:spLocks noGrp="1"/>
          </p:cNvSpPr>
          <p:nvPr>
            <p:ph type="sldNum" sz="quarter" idx="4"/>
          </p:nvPr>
        </p:nvSpPr>
        <p:spPr>
          <a:xfrm>
            <a:off x="10804358" y="5816819"/>
            <a:ext cx="549442" cy="365125"/>
          </a:xfrm>
          <a:prstGeom prst="rect">
            <a:avLst/>
          </a:prstGeom>
        </p:spPr>
        <p:txBody>
          <a:bodyPr vert="horz" lIns="91440" tIns="45720" rIns="91440" bIns="45720" rtlCol="0" anchor="ctr"/>
          <a:lstStyle>
            <a:lvl1pPr algn="ctr">
              <a:defRPr sz="1000">
                <a:solidFill>
                  <a:schemeClr val="bg1"/>
                </a:solidFill>
              </a:defRPr>
            </a:lvl1pPr>
          </a:lstStyle>
          <a:p>
            <a:fld id="{D495E168-DA5E-4888-8D8A-92B118324C14}" type="slidenum">
              <a:rPr lang="ru-RU" smtClean="0"/>
              <a:pPr/>
              <a:t>‹#›</a:t>
            </a:fld>
            <a:endParaRPr lang="ru-RU" dirty="0"/>
          </a:p>
        </p:txBody>
      </p:sp>
      <p:sp>
        <p:nvSpPr>
          <p:cNvPr id="11" name="Footer Placeholder 4">
            <a:extLst>
              <a:ext uri="{FF2B5EF4-FFF2-40B4-BE49-F238E27FC236}">
                <a16:creationId xmlns:a16="http://schemas.microsoft.com/office/drawing/2014/main" id="{1F296578-6D40-435B-861E-0904DDC10B7C}"/>
              </a:ext>
            </a:extLst>
          </p:cNvPr>
          <p:cNvSpPr>
            <a:spLocks noGrp="1"/>
          </p:cNvSpPr>
          <p:nvPr>
            <p:ph type="ftr" sz="quarter" idx="3"/>
          </p:nvPr>
        </p:nvSpPr>
        <p:spPr>
          <a:xfrm>
            <a:off x="812290" y="5816819"/>
            <a:ext cx="3398763" cy="365125"/>
          </a:xfrm>
          <a:prstGeom prst="rect">
            <a:avLst/>
          </a:prstGeom>
        </p:spPr>
        <p:txBody>
          <a:bodyPr vert="horz" lIns="91440" tIns="45720" rIns="91440" bIns="45720" rtlCol="0" anchor="ctr"/>
          <a:lstStyle>
            <a:lvl1pPr algn="l">
              <a:defRPr sz="1000">
                <a:solidFill>
                  <a:schemeClr val="accent1"/>
                </a:solidFill>
              </a:defRPr>
            </a:lvl1pPr>
          </a:lstStyle>
          <a:p>
            <a:r>
              <a:rPr lang="en-US" dirty="0"/>
              <a:t>ADD A FOOTER</a:t>
            </a:r>
            <a:endParaRPr lang="ru-RU" dirty="0"/>
          </a:p>
        </p:txBody>
      </p:sp>
    </p:spTree>
    <p:extLst>
      <p:ext uri="{BB962C8B-B14F-4D97-AF65-F5344CB8AC3E}">
        <p14:creationId xmlns:p14="http://schemas.microsoft.com/office/powerpoint/2010/main" val="3223999130"/>
      </p:ext>
    </p:extLst>
  </p:cSld>
  <p:clrMap bg1="lt1" tx1="dk1" bg2="lt2" tx2="dk2" accent1="accent1" accent2="accent2" accent3="accent3" accent4="accent4" accent5="accent5" accent6="accent6" hlink="hlink" folHlink="folHlink"/>
  <p:sldLayoutIdLst>
    <p:sldLayoutId id="2147483653" r:id="rId1"/>
    <p:sldLayoutId id="2147483649" r:id="rId2"/>
    <p:sldLayoutId id="2147483650" r:id="rId3"/>
    <p:sldLayoutId id="2147483660" r:id="rId4"/>
    <p:sldLayoutId id="2147483651" r:id="rId5"/>
    <p:sldLayoutId id="2147483661" r:id="rId6"/>
    <p:sldLayoutId id="2147483662" r:id="rId7"/>
    <p:sldLayoutId id="2147483652" r:id="rId8"/>
    <p:sldLayoutId id="2147483663" r:id="rId9"/>
    <p:sldLayoutId id="2147483665" r:id="rId10"/>
    <p:sldLayoutId id="2147483667" r:id="rId11"/>
    <p:sldLayoutId id="2147483668" r:id="rId12"/>
    <p:sldLayoutId id="2147483669" r:id="rId13"/>
    <p:sldLayoutId id="2147483670" r:id="rId14"/>
    <p:sldLayoutId id="2147483671" r:id="rId15"/>
    <p:sldLayoutId id="2147483673" r:id="rId16"/>
    <p:sldLayoutId id="2147483674" r:id="rId17"/>
    <p:sldLayoutId id="2147483664" r:id="rId18"/>
    <p:sldLayoutId id="2147483672" r:id="rId19"/>
  </p:sldLayoutIdLst>
  <p:hf hdr="0" dt="0"/>
  <p:txStyles>
    <p:titleStyle>
      <a:lvl1pPr algn="l" defTabSz="914400" rtl="0" eaLnBrk="1" latinLnBrk="0" hangingPunct="1">
        <a:lnSpc>
          <a:spcPct val="90000"/>
        </a:lnSpc>
        <a:spcBef>
          <a:spcPct val="0"/>
        </a:spcBef>
        <a:buNone/>
        <a:defRPr sz="4000" b="1" kern="1200">
          <a:gradFill>
            <a:gsLst>
              <a:gs pos="0">
                <a:schemeClr val="accent1"/>
              </a:gs>
              <a:gs pos="100000">
                <a:schemeClr val="accent3"/>
              </a:gs>
            </a:gsLst>
            <a:lin ang="0" scaled="1"/>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572" userDrawn="1">
          <p15:clr>
            <a:srgbClr val="F26B43"/>
          </p15:clr>
        </p15:guide>
        <p15:guide id="2" pos="574" userDrawn="1">
          <p15:clr>
            <a:srgbClr val="F26B43"/>
          </p15:clr>
        </p15:guide>
        <p15:guide id="3" pos="7106" userDrawn="1">
          <p15:clr>
            <a:srgbClr val="F26B43"/>
          </p15:clr>
        </p15:guide>
        <p15:guide id="4" orient="horz" pos="3748" userDrawn="1">
          <p15:clr>
            <a:srgbClr val="F26B43"/>
          </p15:clr>
        </p15:guide>
        <p15:guide id="5" pos="4407" userDrawn="1">
          <p15:clr>
            <a:srgbClr val="F26B43"/>
          </p15:clr>
        </p15:guide>
        <p15:guide id="6" pos="3273" userDrawn="1">
          <p15:clr>
            <a:srgbClr val="F26B43"/>
          </p15:clr>
        </p15:guide>
        <p15:guide id="7" pos="3840" userDrawn="1">
          <p15:clr>
            <a:srgbClr val="F26B43"/>
          </p15:clr>
        </p15:guide>
        <p15:guide id="8"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9.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1.png"/><Relationship Id="rId18" Type="http://schemas.openxmlformats.org/officeDocument/2006/relationships/slide" Target="slide7.xml"/><Relationship Id="rId3" Type="http://schemas.openxmlformats.org/officeDocument/2006/relationships/image" Target="../media/image5.jpg"/><Relationship Id="rId21" Type="http://schemas.openxmlformats.org/officeDocument/2006/relationships/slide" Target="slide10.xml"/><Relationship Id="rId7" Type="http://schemas.openxmlformats.org/officeDocument/2006/relationships/image" Target="../media/image9.jpg"/><Relationship Id="rId12" Type="http://schemas.openxmlformats.org/officeDocument/2006/relationships/slide" Target="slide4.xml"/><Relationship Id="rId17" Type="http://schemas.openxmlformats.org/officeDocument/2006/relationships/image" Target="../media/image13.png"/><Relationship Id="rId2" Type="http://schemas.openxmlformats.org/officeDocument/2006/relationships/image" Target="../media/image4.jpg"/><Relationship Id="rId16" Type="http://schemas.openxmlformats.org/officeDocument/2006/relationships/image" Target="../media/image12.png"/><Relationship Id="rId20" Type="http://schemas.openxmlformats.org/officeDocument/2006/relationships/image" Target="../media/image14.png"/><Relationship Id="rId1" Type="http://schemas.openxmlformats.org/officeDocument/2006/relationships/slideLayout" Target="../slideLayouts/slideLayout10.xml"/><Relationship Id="rId6" Type="http://schemas.openxmlformats.org/officeDocument/2006/relationships/image" Target="../media/image8.jpg"/><Relationship Id="rId11" Type="http://schemas.openxmlformats.org/officeDocument/2006/relationships/image" Target="../media/image11.png"/><Relationship Id="rId5" Type="http://schemas.openxmlformats.org/officeDocument/2006/relationships/image" Target="../media/image7.jpg"/><Relationship Id="rId15" Type="http://schemas.openxmlformats.org/officeDocument/2006/relationships/slide" Target="slide5.xml"/><Relationship Id="rId23" Type="http://schemas.openxmlformats.org/officeDocument/2006/relationships/image" Target="../media/image3.jpg"/><Relationship Id="rId10" Type="http://schemas.openxmlformats.org/officeDocument/2006/relationships/image" Target="../media/image10.png"/><Relationship Id="rId19" Type="http://schemas.openxmlformats.org/officeDocument/2006/relationships/image" Target="../media/image13.png"/><Relationship Id="rId4" Type="http://schemas.openxmlformats.org/officeDocument/2006/relationships/image" Target="../media/image6.jpg"/><Relationship Id="rId9" Type="http://schemas.openxmlformats.org/officeDocument/2006/relationships/slide" Target="slide3.xml"/><Relationship Id="rId14" Type="http://schemas.openxmlformats.org/officeDocument/2006/relationships/image" Target="../media/image12.png"/><Relationship Id="rId22" Type="http://schemas.openxmlformats.org/officeDocument/2006/relationships/image" Target="../media/image14.png"/></Relationships>
</file>

<file path=ppt/slides/_rels/slide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5.jpg"/><Relationship Id="rId1" Type="http://schemas.openxmlformats.org/officeDocument/2006/relationships/slideLayout" Target="../slideLayouts/slideLayout3.xml"/><Relationship Id="rId5" Type="http://schemas.openxmlformats.org/officeDocument/2006/relationships/image" Target="../media/image15.png"/><Relationship Id="rId4" Type="http://schemas.openxmlformats.org/officeDocument/2006/relationships/slide" Target="slide2.xml"/></Relationships>
</file>

<file path=ppt/slides/_rels/slide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6.jpg"/><Relationship Id="rId1" Type="http://schemas.openxmlformats.org/officeDocument/2006/relationships/slideLayout" Target="../slideLayouts/slideLayout4.xml"/><Relationship Id="rId5" Type="http://schemas.openxmlformats.org/officeDocument/2006/relationships/image" Target="../media/image15.png"/><Relationship Id="rId4" Type="http://schemas.openxmlformats.org/officeDocument/2006/relationships/slide" Target="slide2.xml"/></Relationships>
</file>

<file path=ppt/slides/_rels/slide5.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15.png"/><Relationship Id="rId1" Type="http://schemas.openxmlformats.org/officeDocument/2006/relationships/slideLayout" Target="../slideLayouts/slideLayout5.xml"/><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7.jpg"/><Relationship Id="rId1" Type="http://schemas.openxmlformats.org/officeDocument/2006/relationships/slideLayout" Target="../slideLayouts/slideLayout7.xml"/><Relationship Id="rId5" Type="http://schemas.openxmlformats.org/officeDocument/2006/relationships/image" Target="../media/image15.png"/><Relationship Id="rId4" Type="http://schemas.openxmlformats.org/officeDocument/2006/relationships/slide" Target="slid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a:extLst>
              <a:ext uri="{FF2B5EF4-FFF2-40B4-BE49-F238E27FC236}">
                <a16:creationId xmlns:a16="http://schemas.microsoft.com/office/drawing/2014/main" id="{CE9B396A-FE9C-777B-5ACB-01F0A14A9587}"/>
              </a:ext>
            </a:extLst>
          </p:cNvPr>
          <p:cNvSpPr txBox="1"/>
          <p:nvPr/>
        </p:nvSpPr>
        <p:spPr>
          <a:xfrm>
            <a:off x="2006600" y="1957580"/>
            <a:ext cx="7924800" cy="1549142"/>
          </a:xfrm>
          <a:prstGeom prst="rect">
            <a:avLst/>
          </a:prstGeom>
        </p:spPr>
        <p:txBody>
          <a:bodyPr vert="horz" wrap="square" lIns="0" tIns="12700" rIns="0" bIns="0" rtlCol="0">
            <a:spAutoFit/>
          </a:bodyPr>
          <a:lstStyle/>
          <a:p>
            <a:pPr marL="1669414" marR="467359" indent="-1657350" algn="ctr">
              <a:lnSpc>
                <a:spcPct val="100000"/>
              </a:lnSpc>
              <a:spcBef>
                <a:spcPts val="100"/>
              </a:spcBef>
            </a:pPr>
            <a:r>
              <a:rPr sz="1800" b="1" dirty="0">
                <a:latin typeface="Times New Roman"/>
                <a:cs typeface="Times New Roman"/>
              </a:rPr>
              <a:t>18CSP10</a:t>
            </a:r>
            <a:r>
              <a:rPr lang="en-US" sz="1800" b="1" dirty="0">
                <a:latin typeface="Times New Roman"/>
                <a:cs typeface="Times New Roman"/>
              </a:rPr>
              <a:t>9</a:t>
            </a:r>
            <a:r>
              <a:rPr sz="1800" b="1" dirty="0">
                <a:latin typeface="Times New Roman"/>
                <a:cs typeface="Times New Roman"/>
              </a:rPr>
              <a:t>L</a:t>
            </a:r>
            <a:r>
              <a:rPr sz="1800" b="1" spc="-15" dirty="0">
                <a:latin typeface="Times New Roman"/>
                <a:cs typeface="Times New Roman"/>
              </a:rPr>
              <a:t> </a:t>
            </a:r>
            <a:r>
              <a:rPr sz="1800" b="1" dirty="0">
                <a:latin typeface="Times New Roman"/>
                <a:cs typeface="Times New Roman"/>
              </a:rPr>
              <a:t>-</a:t>
            </a:r>
            <a:r>
              <a:rPr sz="1800" b="1" spc="-15" dirty="0">
                <a:latin typeface="Times New Roman"/>
                <a:cs typeface="Times New Roman"/>
              </a:rPr>
              <a:t> </a:t>
            </a:r>
            <a:r>
              <a:rPr sz="1800" b="1" spc="-5" dirty="0">
                <a:latin typeface="Times New Roman"/>
                <a:cs typeface="Times New Roman"/>
              </a:rPr>
              <a:t>M</a:t>
            </a:r>
            <a:r>
              <a:rPr lang="en-US" b="1" spc="-5" dirty="0">
                <a:latin typeface="Times New Roman"/>
                <a:cs typeface="Times New Roman"/>
              </a:rPr>
              <a:t>AJOR</a:t>
            </a:r>
            <a:r>
              <a:rPr sz="1800" b="1" spc="-20" dirty="0">
                <a:latin typeface="Times New Roman"/>
                <a:cs typeface="Times New Roman"/>
              </a:rPr>
              <a:t> </a:t>
            </a:r>
            <a:r>
              <a:rPr sz="1800" b="1" spc="-5" dirty="0">
                <a:latin typeface="Times New Roman"/>
                <a:cs typeface="Times New Roman"/>
              </a:rPr>
              <a:t>PROJECT</a:t>
            </a:r>
            <a:endParaRPr lang="en-IN" sz="1800" b="1" spc="-5" dirty="0">
              <a:latin typeface="Times New Roman"/>
              <a:cs typeface="Times New Roman"/>
            </a:endParaRPr>
          </a:p>
          <a:p>
            <a:pPr marL="1669414" marR="467359" indent="-1657350" algn="ctr">
              <a:lnSpc>
                <a:spcPct val="100000"/>
              </a:lnSpc>
              <a:spcBef>
                <a:spcPts val="100"/>
              </a:spcBef>
            </a:pPr>
            <a:endParaRPr lang="en-IN" spc="-5" dirty="0">
              <a:latin typeface="Times New Roman"/>
              <a:cs typeface="Times New Roman"/>
            </a:endParaRPr>
          </a:p>
          <a:p>
            <a:pPr marL="1669414" marR="467359" indent="-1657350" algn="ctr">
              <a:lnSpc>
                <a:spcPct val="100000"/>
              </a:lnSpc>
              <a:spcBef>
                <a:spcPts val="100"/>
              </a:spcBef>
            </a:pPr>
            <a:r>
              <a:rPr lang="en-US" b="0" i="0" dirty="0">
                <a:solidFill>
                  <a:srgbClr val="343541"/>
                </a:solidFill>
                <a:effectLst/>
                <a:latin typeface="Söhne"/>
              </a:rPr>
              <a:t>  </a:t>
            </a:r>
            <a:r>
              <a:rPr lang="en-US" b="0" i="0" dirty="0">
                <a:solidFill>
                  <a:srgbClr val="343541"/>
                </a:solidFill>
                <a:effectLst/>
                <a:latin typeface="Times New Roman" panose="02020603050405020304" pitchFamily="18" charset="0"/>
                <a:cs typeface="Times New Roman" panose="02020603050405020304" pitchFamily="18" charset="0"/>
              </a:rPr>
              <a:t>“</a:t>
            </a:r>
            <a:r>
              <a:rPr lang="en-US" b="1" i="0" u="sng" dirty="0">
                <a:solidFill>
                  <a:srgbClr val="343541"/>
                </a:solidFill>
                <a:effectLst/>
                <a:latin typeface="Times New Roman" panose="02020603050405020304" pitchFamily="18" charset="0"/>
                <a:cs typeface="Times New Roman" panose="02020603050405020304" pitchFamily="18" charset="0"/>
              </a:rPr>
              <a:t>AI NEXUS: A BLUEPRINT FOR MICROENTERPRISE BRILLIANCE</a:t>
            </a:r>
            <a:r>
              <a:rPr lang="en-US" b="1" i="0" dirty="0">
                <a:solidFill>
                  <a:srgbClr val="343541"/>
                </a:solidFill>
                <a:effectLst/>
                <a:latin typeface="Times New Roman" panose="02020603050405020304" pitchFamily="18" charset="0"/>
                <a:cs typeface="Times New Roman" panose="02020603050405020304" pitchFamily="18" charset="0"/>
              </a:rPr>
              <a:t>”</a:t>
            </a:r>
            <a:endParaRPr b="1" dirty="0">
              <a:latin typeface="Times New Roman" panose="02020603050405020304" pitchFamily="18" charset="0"/>
              <a:cs typeface="Times New Roman" panose="02020603050405020304" pitchFamily="18" charset="0"/>
            </a:endParaRPr>
          </a:p>
          <a:p>
            <a:pPr marL="3582035" algn="ctr">
              <a:lnSpc>
                <a:spcPct val="100000"/>
              </a:lnSpc>
              <a:spcBef>
                <a:spcPts val="3225"/>
              </a:spcBef>
            </a:pPr>
            <a:endParaRPr lang="en-IN" sz="1750" dirty="0">
              <a:solidFill>
                <a:srgbClr val="888888"/>
              </a:solidFill>
              <a:latin typeface="Times New Roman"/>
              <a:cs typeface="Times New Roman"/>
            </a:endParaRPr>
          </a:p>
        </p:txBody>
      </p:sp>
      <p:pic>
        <p:nvPicPr>
          <p:cNvPr id="5" name="object 3">
            <a:extLst>
              <a:ext uri="{FF2B5EF4-FFF2-40B4-BE49-F238E27FC236}">
                <a16:creationId xmlns:a16="http://schemas.microsoft.com/office/drawing/2014/main" id="{2AC058B4-7D55-BC1A-D51E-EDF5896981D6}"/>
              </a:ext>
            </a:extLst>
          </p:cNvPr>
          <p:cNvPicPr/>
          <p:nvPr/>
        </p:nvPicPr>
        <p:blipFill>
          <a:blip r:embed="rId2" cstate="print"/>
          <a:stretch>
            <a:fillRect/>
          </a:stretch>
        </p:blipFill>
        <p:spPr>
          <a:xfrm>
            <a:off x="228600" y="553352"/>
            <a:ext cx="1735930" cy="755014"/>
          </a:xfrm>
          <a:prstGeom prst="rect">
            <a:avLst/>
          </a:prstGeom>
        </p:spPr>
      </p:pic>
      <p:sp>
        <p:nvSpPr>
          <p:cNvPr id="7" name="object 4">
            <a:extLst>
              <a:ext uri="{FF2B5EF4-FFF2-40B4-BE49-F238E27FC236}">
                <a16:creationId xmlns:a16="http://schemas.microsoft.com/office/drawing/2014/main" id="{6D6DFC01-6B3A-001E-2114-FC202CD2F4C6}"/>
              </a:ext>
            </a:extLst>
          </p:cNvPr>
          <p:cNvSpPr txBox="1">
            <a:spLocks/>
          </p:cNvSpPr>
          <p:nvPr/>
        </p:nvSpPr>
        <p:spPr>
          <a:xfrm>
            <a:off x="2360916" y="585980"/>
            <a:ext cx="6325884" cy="1122680"/>
          </a:xfrm>
          <a:prstGeom prst="rect">
            <a:avLst/>
          </a:prstGeom>
        </p:spPr>
        <p:txBody>
          <a:bodyPr vert="horz" wrap="square" lIns="0" tIns="12700" rIns="0" bIns="0" rtlCol="0">
            <a:spAutoFit/>
          </a:bodyPr>
          <a:lstStyle>
            <a:lvl1pPr algn="l" defTabSz="914400" rtl="0" eaLnBrk="1" latinLnBrk="0" hangingPunct="1">
              <a:lnSpc>
                <a:spcPct val="90000"/>
              </a:lnSpc>
              <a:spcBef>
                <a:spcPct val="0"/>
              </a:spcBef>
              <a:buNone/>
              <a:defRPr sz="4000" b="1" kern="1200">
                <a:gradFill>
                  <a:gsLst>
                    <a:gs pos="0">
                      <a:schemeClr val="accent1"/>
                    </a:gs>
                    <a:gs pos="100000">
                      <a:schemeClr val="accent3"/>
                    </a:gs>
                  </a:gsLst>
                  <a:lin ang="0" scaled="1"/>
                </a:gradFill>
                <a:latin typeface="+mj-lt"/>
                <a:ea typeface="+mj-ea"/>
                <a:cs typeface="+mj-cs"/>
              </a:defRPr>
            </a:lvl1pPr>
          </a:lstStyle>
          <a:p>
            <a:pPr marL="12065" marR="5080" algn="ctr">
              <a:lnSpc>
                <a:spcPct val="100000"/>
              </a:lnSpc>
              <a:spcBef>
                <a:spcPts val="100"/>
              </a:spcBef>
            </a:pPr>
            <a:r>
              <a:rPr lang="en-US" sz="1800" spc="-5" dirty="0">
                <a:latin typeface="Times New Roman"/>
                <a:cs typeface="Times New Roman"/>
              </a:rPr>
              <a:t>SRM INSTITUTE OF SCIENCE AND TECHNOLOGY </a:t>
            </a:r>
            <a:r>
              <a:rPr lang="en-US" sz="1800" spc="-434" dirty="0">
                <a:latin typeface="Times New Roman"/>
                <a:cs typeface="Times New Roman"/>
              </a:rPr>
              <a:t> </a:t>
            </a:r>
            <a:r>
              <a:rPr lang="en-US" sz="1800" spc="-5" dirty="0">
                <a:latin typeface="Times New Roman"/>
                <a:cs typeface="Times New Roman"/>
              </a:rPr>
              <a:t>SCHOOL</a:t>
            </a:r>
            <a:r>
              <a:rPr lang="en-US" sz="1800" spc="-10" dirty="0">
                <a:latin typeface="Times New Roman"/>
                <a:cs typeface="Times New Roman"/>
              </a:rPr>
              <a:t> </a:t>
            </a:r>
            <a:r>
              <a:rPr lang="en-US" sz="1800" spc="-5" dirty="0">
                <a:latin typeface="Times New Roman"/>
                <a:cs typeface="Times New Roman"/>
              </a:rPr>
              <a:t>OF COMPUTING</a:t>
            </a:r>
            <a:endParaRPr lang="en-US" sz="1800" dirty="0">
              <a:latin typeface="Times New Roman"/>
              <a:cs typeface="Times New Roman"/>
            </a:endParaRPr>
          </a:p>
          <a:p>
            <a:pPr marL="269875" marR="258445" algn="ctr">
              <a:lnSpc>
                <a:spcPct val="100000"/>
              </a:lnSpc>
            </a:pPr>
            <a:r>
              <a:rPr lang="en-US" sz="1800" spc="-5" dirty="0">
                <a:latin typeface="Times New Roman"/>
                <a:cs typeface="Times New Roman"/>
              </a:rPr>
              <a:t>DEPARTMENT OF COMPUTER SCIENCE AND </a:t>
            </a:r>
            <a:r>
              <a:rPr lang="en-US" sz="1800" spc="-434" dirty="0">
                <a:latin typeface="Times New Roman"/>
                <a:cs typeface="Times New Roman"/>
              </a:rPr>
              <a:t> </a:t>
            </a:r>
            <a:r>
              <a:rPr lang="en-US" sz="1800" spc="-5" dirty="0">
                <a:latin typeface="Times New Roman"/>
                <a:cs typeface="Times New Roman"/>
              </a:rPr>
              <a:t>ENGINEERING</a:t>
            </a:r>
            <a:endParaRPr lang="en-US" sz="1800" dirty="0">
              <a:latin typeface="Times New Roman"/>
              <a:cs typeface="Times New Roman"/>
            </a:endParaRPr>
          </a:p>
        </p:txBody>
      </p:sp>
      <p:sp>
        <p:nvSpPr>
          <p:cNvPr id="8" name="object 5">
            <a:extLst>
              <a:ext uri="{FF2B5EF4-FFF2-40B4-BE49-F238E27FC236}">
                <a16:creationId xmlns:a16="http://schemas.microsoft.com/office/drawing/2014/main" id="{793FEF76-62CD-AEC2-FADA-D1F23ADBAEAB}"/>
              </a:ext>
            </a:extLst>
          </p:cNvPr>
          <p:cNvSpPr txBox="1"/>
          <p:nvPr/>
        </p:nvSpPr>
        <p:spPr>
          <a:xfrm>
            <a:off x="1447799" y="3810001"/>
            <a:ext cx="2931695" cy="977191"/>
          </a:xfrm>
          <a:prstGeom prst="rect">
            <a:avLst/>
          </a:prstGeom>
        </p:spPr>
        <p:txBody>
          <a:bodyPr vert="horz" wrap="square" lIns="0" tIns="15240" rIns="0" bIns="0" rtlCol="0">
            <a:spAutoFit/>
          </a:bodyPr>
          <a:lstStyle/>
          <a:p>
            <a:pPr marL="12700">
              <a:lnSpc>
                <a:spcPct val="100000"/>
              </a:lnSpc>
              <a:spcBef>
                <a:spcPts val="120"/>
              </a:spcBef>
            </a:pPr>
            <a:r>
              <a:rPr lang="en-US" sz="1500" b="1" spc="5" dirty="0">
                <a:latin typeface="Times New Roman"/>
                <a:cs typeface="Times New Roman"/>
              </a:rPr>
              <a:t>Guide</a:t>
            </a:r>
            <a:r>
              <a:rPr lang="en-US" sz="1500" b="1" spc="-55" dirty="0">
                <a:latin typeface="Times New Roman"/>
                <a:cs typeface="Times New Roman"/>
              </a:rPr>
              <a:t> </a:t>
            </a:r>
            <a:r>
              <a:rPr lang="en-US" sz="1500" b="1" spc="5" dirty="0">
                <a:latin typeface="Times New Roman"/>
                <a:cs typeface="Times New Roman"/>
              </a:rPr>
              <a:t>name</a:t>
            </a:r>
            <a:r>
              <a:rPr lang="en-US" sz="1500" spc="5" dirty="0">
                <a:latin typeface="Times New Roman"/>
                <a:cs typeface="Times New Roman"/>
              </a:rPr>
              <a:t>: Dr. </a:t>
            </a:r>
            <a:r>
              <a:rPr lang="en-US" sz="1500" spc="5" dirty="0" err="1">
                <a:latin typeface="Times New Roman"/>
                <a:cs typeface="Times New Roman"/>
              </a:rPr>
              <a:t>Avneesh</a:t>
            </a:r>
            <a:r>
              <a:rPr lang="en-US" sz="1500" spc="5" dirty="0">
                <a:latin typeface="Times New Roman"/>
                <a:cs typeface="Times New Roman"/>
              </a:rPr>
              <a:t> </a:t>
            </a:r>
            <a:r>
              <a:rPr lang="en-US" sz="1500" spc="5" dirty="0" err="1">
                <a:latin typeface="Times New Roman"/>
                <a:cs typeface="Times New Roman"/>
              </a:rPr>
              <a:t>Vashistha</a:t>
            </a:r>
            <a:endParaRPr lang="en-US" sz="1500" spc="5" dirty="0">
              <a:latin typeface="Times New Roman"/>
              <a:cs typeface="Times New Roman"/>
            </a:endParaRPr>
          </a:p>
          <a:p>
            <a:pPr marL="12700">
              <a:lnSpc>
                <a:spcPct val="100000"/>
              </a:lnSpc>
              <a:spcBef>
                <a:spcPts val="120"/>
              </a:spcBef>
            </a:pPr>
            <a:r>
              <a:rPr lang="en-US" sz="1500" b="1" spc="5" dirty="0">
                <a:latin typeface="Times New Roman"/>
                <a:cs typeface="Times New Roman"/>
              </a:rPr>
              <a:t>Designation</a:t>
            </a:r>
            <a:r>
              <a:rPr lang="en-US" sz="1500" spc="5">
                <a:latin typeface="Times New Roman"/>
                <a:cs typeface="Times New Roman"/>
              </a:rPr>
              <a:t>: Professor</a:t>
            </a:r>
            <a:endParaRPr lang="en-US" sz="1500" spc="5" dirty="0">
              <a:latin typeface="Times New Roman"/>
              <a:cs typeface="Times New Roman"/>
            </a:endParaRPr>
          </a:p>
          <a:p>
            <a:pPr marL="12700">
              <a:lnSpc>
                <a:spcPct val="100000"/>
              </a:lnSpc>
              <a:spcBef>
                <a:spcPts val="120"/>
              </a:spcBef>
            </a:pPr>
            <a:r>
              <a:rPr lang="en-US" sz="1500" b="1" spc="5" dirty="0">
                <a:latin typeface="Times New Roman"/>
                <a:cs typeface="Times New Roman"/>
              </a:rPr>
              <a:t>Department</a:t>
            </a:r>
            <a:r>
              <a:rPr lang="en-US" sz="1500" spc="5" dirty="0">
                <a:latin typeface="Times New Roman"/>
                <a:cs typeface="Times New Roman"/>
              </a:rPr>
              <a:t>: CSE</a:t>
            </a:r>
          </a:p>
          <a:p>
            <a:pPr marL="12700">
              <a:lnSpc>
                <a:spcPct val="100000"/>
              </a:lnSpc>
              <a:spcBef>
                <a:spcPts val="120"/>
              </a:spcBef>
            </a:pPr>
            <a:endParaRPr lang="en-US" sz="1500" dirty="0">
              <a:latin typeface="Times New Roman"/>
              <a:cs typeface="Times New Roman"/>
            </a:endParaRPr>
          </a:p>
        </p:txBody>
      </p:sp>
      <p:sp>
        <p:nvSpPr>
          <p:cNvPr id="9" name="object 5">
            <a:extLst>
              <a:ext uri="{FF2B5EF4-FFF2-40B4-BE49-F238E27FC236}">
                <a16:creationId xmlns:a16="http://schemas.microsoft.com/office/drawing/2014/main" id="{9C7D836F-82F4-053F-4B18-4E1AA578E59C}"/>
              </a:ext>
            </a:extLst>
          </p:cNvPr>
          <p:cNvSpPr txBox="1"/>
          <p:nvPr/>
        </p:nvSpPr>
        <p:spPr>
          <a:xfrm>
            <a:off x="6816057" y="3733800"/>
            <a:ext cx="2734343" cy="2439129"/>
          </a:xfrm>
          <a:prstGeom prst="rect">
            <a:avLst/>
          </a:prstGeom>
        </p:spPr>
        <p:txBody>
          <a:bodyPr vert="horz" wrap="square" lIns="0" tIns="15240" rIns="0" bIns="0" rtlCol="0">
            <a:spAutoFit/>
          </a:bodyPr>
          <a:lstStyle/>
          <a:p>
            <a:pPr marL="12700">
              <a:lnSpc>
                <a:spcPct val="100000"/>
              </a:lnSpc>
              <a:spcBef>
                <a:spcPts val="120"/>
              </a:spcBef>
            </a:pPr>
            <a:r>
              <a:rPr lang="en-US" sz="1500" b="1" spc="5" dirty="0">
                <a:latin typeface="Times New Roman"/>
                <a:cs typeface="Times New Roman"/>
              </a:rPr>
              <a:t>Batch ID: </a:t>
            </a:r>
            <a:r>
              <a:rPr lang="en-US" sz="1500" spc="5" dirty="0">
                <a:latin typeface="Times New Roman"/>
                <a:cs typeface="Times New Roman"/>
              </a:rPr>
              <a:t>24MP26030099</a:t>
            </a:r>
          </a:p>
          <a:p>
            <a:pPr marL="12700">
              <a:lnSpc>
                <a:spcPct val="100000"/>
              </a:lnSpc>
              <a:spcBef>
                <a:spcPts val="120"/>
              </a:spcBef>
            </a:pPr>
            <a:endParaRPr lang="en-US" sz="1500" spc="5" dirty="0">
              <a:latin typeface="Times New Roman"/>
              <a:cs typeface="Times New Roman"/>
            </a:endParaRPr>
          </a:p>
          <a:p>
            <a:pPr marL="12700">
              <a:lnSpc>
                <a:spcPct val="100000"/>
              </a:lnSpc>
              <a:spcBef>
                <a:spcPts val="120"/>
              </a:spcBef>
            </a:pPr>
            <a:r>
              <a:rPr lang="en-US" sz="1500" b="1" spc="5" dirty="0">
                <a:latin typeface="Times New Roman"/>
                <a:cs typeface="Times New Roman"/>
              </a:rPr>
              <a:t>Reg. No:</a:t>
            </a:r>
            <a:r>
              <a:rPr lang="en-US" sz="1500" spc="5" dirty="0">
                <a:latin typeface="Times New Roman"/>
                <a:cs typeface="Times New Roman"/>
              </a:rPr>
              <a:t>RA2011026030099</a:t>
            </a:r>
          </a:p>
          <a:p>
            <a:pPr marL="12700">
              <a:lnSpc>
                <a:spcPct val="100000"/>
              </a:lnSpc>
              <a:spcBef>
                <a:spcPts val="120"/>
              </a:spcBef>
            </a:pPr>
            <a:r>
              <a:rPr lang="en-US" sz="1500" b="1" spc="5" dirty="0">
                <a:latin typeface="Times New Roman"/>
                <a:cs typeface="Times New Roman"/>
              </a:rPr>
              <a:t>Name: </a:t>
            </a:r>
            <a:r>
              <a:rPr lang="en-US" sz="1500" spc="5" dirty="0">
                <a:latin typeface="Times New Roman"/>
                <a:cs typeface="Times New Roman"/>
              </a:rPr>
              <a:t>Lahari Krishnam</a:t>
            </a:r>
            <a:endParaRPr lang="en-US" sz="1500" b="1" spc="5" dirty="0">
              <a:latin typeface="Times New Roman"/>
              <a:cs typeface="Times New Roman"/>
            </a:endParaRPr>
          </a:p>
          <a:p>
            <a:pPr marL="12700">
              <a:lnSpc>
                <a:spcPct val="100000"/>
              </a:lnSpc>
              <a:spcBef>
                <a:spcPts val="120"/>
              </a:spcBef>
            </a:pPr>
            <a:r>
              <a:rPr lang="en-US" sz="1500" b="1" spc="5" dirty="0">
                <a:latin typeface="Times New Roman"/>
                <a:cs typeface="Times New Roman"/>
              </a:rPr>
              <a:t>Reg. No:</a:t>
            </a:r>
            <a:r>
              <a:rPr lang="en-US" sz="1500" spc="5" dirty="0">
                <a:latin typeface="Times New Roman"/>
                <a:cs typeface="Times New Roman"/>
              </a:rPr>
              <a:t>RA2011026030116</a:t>
            </a:r>
          </a:p>
          <a:p>
            <a:pPr marL="12700">
              <a:lnSpc>
                <a:spcPct val="100000"/>
              </a:lnSpc>
              <a:spcBef>
                <a:spcPts val="120"/>
              </a:spcBef>
            </a:pPr>
            <a:r>
              <a:rPr lang="en-US" sz="1500" b="1" spc="5" dirty="0">
                <a:latin typeface="Times New Roman"/>
                <a:cs typeface="Times New Roman"/>
              </a:rPr>
              <a:t>Name: </a:t>
            </a:r>
            <a:r>
              <a:rPr lang="en-US" sz="1500" spc="5" dirty="0">
                <a:latin typeface="Times New Roman"/>
                <a:cs typeface="Times New Roman"/>
              </a:rPr>
              <a:t>Smaranika Udgata</a:t>
            </a:r>
          </a:p>
          <a:p>
            <a:pPr marL="12700">
              <a:lnSpc>
                <a:spcPct val="100000"/>
              </a:lnSpc>
              <a:spcBef>
                <a:spcPts val="120"/>
              </a:spcBef>
            </a:pPr>
            <a:r>
              <a:rPr lang="en-US" sz="1500" b="1" spc="5" dirty="0">
                <a:latin typeface="Times New Roman"/>
                <a:cs typeface="Times New Roman"/>
              </a:rPr>
              <a:t>Reg. No:</a:t>
            </a:r>
            <a:r>
              <a:rPr lang="en-US" sz="1500" spc="5" dirty="0">
                <a:latin typeface="Times New Roman"/>
                <a:cs typeface="Times New Roman"/>
              </a:rPr>
              <a:t>RA2011026030117</a:t>
            </a:r>
          </a:p>
          <a:p>
            <a:pPr marL="12700">
              <a:lnSpc>
                <a:spcPct val="100000"/>
              </a:lnSpc>
              <a:spcBef>
                <a:spcPts val="120"/>
              </a:spcBef>
            </a:pPr>
            <a:r>
              <a:rPr lang="en-US" sz="1500" b="1" spc="5" dirty="0">
                <a:latin typeface="Times New Roman"/>
                <a:cs typeface="Times New Roman"/>
              </a:rPr>
              <a:t>Name: </a:t>
            </a:r>
            <a:r>
              <a:rPr lang="en-US" sz="1500" spc="5" dirty="0">
                <a:latin typeface="Times New Roman"/>
                <a:cs typeface="Times New Roman"/>
              </a:rPr>
              <a:t>Avantika Gupta</a:t>
            </a:r>
          </a:p>
          <a:p>
            <a:pPr marL="12700">
              <a:lnSpc>
                <a:spcPct val="100000"/>
              </a:lnSpc>
              <a:spcBef>
                <a:spcPts val="120"/>
              </a:spcBef>
            </a:pPr>
            <a:r>
              <a:rPr lang="en-US" sz="1500" b="1" spc="5" dirty="0">
                <a:latin typeface="Times New Roman"/>
                <a:cs typeface="Times New Roman"/>
              </a:rPr>
              <a:t>Reg. No:</a:t>
            </a:r>
            <a:r>
              <a:rPr lang="en-US" sz="1500" spc="5" dirty="0">
                <a:latin typeface="Times New Roman"/>
                <a:cs typeface="Times New Roman"/>
              </a:rPr>
              <a:t>RA2011026030119</a:t>
            </a:r>
          </a:p>
          <a:p>
            <a:pPr marL="12700">
              <a:lnSpc>
                <a:spcPct val="100000"/>
              </a:lnSpc>
              <a:spcBef>
                <a:spcPts val="120"/>
              </a:spcBef>
            </a:pPr>
            <a:r>
              <a:rPr lang="en-US" sz="1500" b="1" spc="5" dirty="0">
                <a:latin typeface="Times New Roman"/>
                <a:cs typeface="Times New Roman"/>
              </a:rPr>
              <a:t>Name: </a:t>
            </a:r>
            <a:r>
              <a:rPr lang="en-US" sz="1500" spc="5" dirty="0">
                <a:latin typeface="Times New Roman"/>
                <a:cs typeface="Times New Roman"/>
              </a:rPr>
              <a:t>Suraj Singh</a:t>
            </a:r>
          </a:p>
        </p:txBody>
      </p:sp>
    </p:spTree>
    <p:extLst>
      <p:ext uri="{BB962C8B-B14F-4D97-AF65-F5344CB8AC3E}">
        <p14:creationId xmlns:p14="http://schemas.microsoft.com/office/powerpoint/2010/main" val="16500126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39155-1F5E-4F48-B50E-F00D8FC535D9}"/>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IMPLEMENTATION &amp; RESULTS</a:t>
            </a:r>
            <a:endParaRPr lang="ru-RU"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C9DF92D8-1371-40FE-AB90-C65DFF928F5D}"/>
              </a:ext>
            </a:extLst>
          </p:cNvPr>
          <p:cNvSpPr>
            <a:spLocks noGrp="1"/>
          </p:cNvSpPr>
          <p:nvPr>
            <p:ph type="body" idx="1"/>
          </p:nvPr>
        </p:nvSpPr>
        <p:spPr>
          <a:xfrm>
            <a:off x="993286" y="2222993"/>
            <a:ext cx="4183650" cy="365125"/>
          </a:xfrm>
        </p:spPr>
        <p:txBody>
          <a:bodyPr>
            <a:normAutofit fontScale="92500" lnSpcReduction="20000"/>
          </a:bodyPr>
          <a:lstStyle/>
          <a:p>
            <a:r>
              <a:rPr lang="en-US" dirty="0">
                <a:latin typeface="Times New Roman" panose="02020603050405020304" pitchFamily="18" charset="0"/>
                <a:cs typeface="Times New Roman" panose="02020603050405020304" pitchFamily="18" charset="0"/>
              </a:rPr>
              <a:t>Implementation</a:t>
            </a:r>
            <a:endParaRPr lang="ru-RU" dirty="0">
              <a:latin typeface="Times New Roman" panose="02020603050405020304" pitchFamily="18" charset="0"/>
              <a:cs typeface="Times New Roman" panose="02020603050405020304" pitchFamily="18" charset="0"/>
            </a:endParaRPr>
          </a:p>
        </p:txBody>
      </p:sp>
      <p:sp>
        <p:nvSpPr>
          <p:cNvPr id="7" name="Text Placeholder 6">
            <a:extLst>
              <a:ext uri="{FF2B5EF4-FFF2-40B4-BE49-F238E27FC236}">
                <a16:creationId xmlns:a16="http://schemas.microsoft.com/office/drawing/2014/main" id="{B0CA970E-796E-4258-8457-D1CEF7B4B866}"/>
              </a:ext>
            </a:extLst>
          </p:cNvPr>
          <p:cNvSpPr>
            <a:spLocks noGrp="1"/>
          </p:cNvSpPr>
          <p:nvPr>
            <p:ph type="body" idx="20"/>
          </p:nvPr>
        </p:nvSpPr>
        <p:spPr>
          <a:xfrm>
            <a:off x="811311" y="2730500"/>
            <a:ext cx="4738589" cy="3346449"/>
          </a:xfrm>
        </p:spPr>
        <p:txBody>
          <a:bodyPr>
            <a:noAutofit/>
          </a:bodyPr>
          <a:lstStyle/>
          <a:p>
            <a:pPr algn="just"/>
            <a:r>
              <a:rPr lang="en-US" b="1" dirty="0">
                <a:solidFill>
                  <a:schemeClr val="tx1"/>
                </a:solidFill>
                <a:latin typeface="Times New Roman" panose="02020603050405020304" pitchFamily="18" charset="0"/>
                <a:cs typeface="Times New Roman" panose="02020603050405020304" pitchFamily="18" charset="0"/>
              </a:rPr>
              <a:t>Utilizing K-Nearest Neighbors (KNN) Algorithm:</a:t>
            </a:r>
          </a:p>
          <a:p>
            <a:pPr marL="505800" lvl="1" indent="0" algn="just">
              <a:buNone/>
            </a:pPr>
            <a:r>
              <a:rPr lang="en-US" sz="1400" b="1" dirty="0">
                <a:solidFill>
                  <a:schemeClr val="tx1"/>
                </a:solidFill>
                <a:latin typeface="Times New Roman" panose="02020603050405020304" pitchFamily="18" charset="0"/>
                <a:cs typeface="Times New Roman" panose="02020603050405020304" pitchFamily="18" charset="0"/>
              </a:rPr>
              <a:t>Implement KNN algorithm to create personalized recommendation systems tailored to microenterprise challenges.</a:t>
            </a:r>
          </a:p>
          <a:p>
            <a:pPr marL="505800" lvl="1" indent="0" algn="just">
              <a:buNone/>
            </a:pPr>
            <a:r>
              <a:rPr lang="en-US" sz="1400" b="1" dirty="0">
                <a:solidFill>
                  <a:schemeClr val="tx1"/>
                </a:solidFill>
                <a:latin typeface="Times New Roman" panose="02020603050405020304" pitchFamily="18" charset="0"/>
                <a:cs typeface="Times New Roman" panose="02020603050405020304" pitchFamily="18" charset="0"/>
              </a:rPr>
              <a:t>Leverage KNN's ability to classify similar data points to provide relevant and targeted solutions for users.</a:t>
            </a:r>
          </a:p>
          <a:p>
            <a:pPr algn="just"/>
            <a:r>
              <a:rPr lang="en-US" b="1" dirty="0">
                <a:solidFill>
                  <a:schemeClr val="tx1"/>
                </a:solidFill>
                <a:latin typeface="Times New Roman" panose="02020603050405020304" pitchFamily="18" charset="0"/>
                <a:cs typeface="Times New Roman" panose="02020603050405020304" pitchFamily="18" charset="0"/>
              </a:rPr>
              <a:t>Integrating Language Model (LM):</a:t>
            </a:r>
          </a:p>
          <a:p>
            <a:pPr marL="505800" lvl="1" indent="0" algn="just">
              <a:buNone/>
            </a:pPr>
            <a:r>
              <a:rPr lang="en-US" sz="1400" b="1" dirty="0">
                <a:solidFill>
                  <a:schemeClr val="tx1"/>
                </a:solidFill>
                <a:latin typeface="Times New Roman" panose="02020603050405020304" pitchFamily="18" charset="0"/>
                <a:cs typeface="Times New Roman" panose="02020603050405020304" pitchFamily="18" charset="0"/>
              </a:rPr>
              <a:t>Implement a Language Model (LM) to analyze and comprehend user queries effectively.</a:t>
            </a:r>
          </a:p>
          <a:p>
            <a:pPr marL="505800" lvl="1" indent="0" algn="just">
              <a:buNone/>
            </a:pPr>
            <a:r>
              <a:rPr lang="en-US" sz="1400" b="1" dirty="0">
                <a:solidFill>
                  <a:schemeClr val="tx1"/>
                </a:solidFill>
                <a:latin typeface="Times New Roman" panose="02020603050405020304" pitchFamily="18" charset="0"/>
                <a:cs typeface="Times New Roman" panose="02020603050405020304" pitchFamily="18" charset="0"/>
              </a:rPr>
              <a:t>Utilize LM's understanding of natural language to provide accurate and contextually relevant responses to user inquiries within microenterprise contexts.</a:t>
            </a:r>
            <a:endParaRPr lang="ru-RU" sz="1400" b="1" dirty="0">
              <a:solidFill>
                <a:schemeClr val="tx1"/>
              </a:solidFill>
              <a:latin typeface="Times New Roman" panose="02020603050405020304" pitchFamily="18" charset="0"/>
              <a:cs typeface="Times New Roman" panose="02020603050405020304" pitchFamily="18" charset="0"/>
            </a:endParaRPr>
          </a:p>
        </p:txBody>
      </p:sp>
      <p:sp>
        <p:nvSpPr>
          <p:cNvPr id="8" name="Text Placeholder 7">
            <a:extLst>
              <a:ext uri="{FF2B5EF4-FFF2-40B4-BE49-F238E27FC236}">
                <a16:creationId xmlns:a16="http://schemas.microsoft.com/office/drawing/2014/main" id="{E3AB4F18-AE38-4488-9473-A828459DA8A4}"/>
              </a:ext>
            </a:extLst>
          </p:cNvPr>
          <p:cNvSpPr>
            <a:spLocks noGrp="1"/>
          </p:cNvSpPr>
          <p:nvPr>
            <p:ph type="body" idx="18"/>
          </p:nvPr>
        </p:nvSpPr>
        <p:spPr>
          <a:xfrm>
            <a:off x="6155960" y="2222993"/>
            <a:ext cx="4183650" cy="365125"/>
          </a:xfrm>
        </p:spPr>
        <p:txBody>
          <a:bodyPr>
            <a:normAutofit fontScale="92500" lnSpcReduction="20000"/>
          </a:bodyPr>
          <a:lstStyle/>
          <a:p>
            <a:r>
              <a:rPr lang="en-US" dirty="0">
                <a:latin typeface="Times New Roman" panose="02020603050405020304" pitchFamily="18" charset="0"/>
                <a:cs typeface="Times New Roman" panose="02020603050405020304" pitchFamily="18" charset="0"/>
              </a:rPr>
              <a:t>Result</a:t>
            </a:r>
            <a:endParaRPr lang="ru-RU" dirty="0">
              <a:latin typeface="Times New Roman" panose="02020603050405020304" pitchFamily="18" charset="0"/>
              <a:cs typeface="Times New Roman" panose="02020603050405020304" pitchFamily="18" charset="0"/>
            </a:endParaRPr>
          </a:p>
        </p:txBody>
      </p:sp>
      <p:sp>
        <p:nvSpPr>
          <p:cNvPr id="17" name="Text Placeholder 16">
            <a:extLst>
              <a:ext uri="{FF2B5EF4-FFF2-40B4-BE49-F238E27FC236}">
                <a16:creationId xmlns:a16="http://schemas.microsoft.com/office/drawing/2014/main" id="{663B63A5-075F-4429-8F7A-8E50D3497170}"/>
              </a:ext>
            </a:extLst>
          </p:cNvPr>
          <p:cNvSpPr>
            <a:spLocks noGrp="1"/>
          </p:cNvSpPr>
          <p:nvPr>
            <p:ph type="body" sz="quarter" idx="21"/>
          </p:nvPr>
        </p:nvSpPr>
        <p:spPr>
          <a:xfrm>
            <a:off x="5973985" y="2730501"/>
            <a:ext cx="5024215" cy="2897370"/>
          </a:xfrm>
        </p:spPr>
        <p:txBody>
          <a:bodyPr>
            <a:normAutofit/>
          </a:bodyPr>
          <a:lstStyle/>
          <a:p>
            <a:pPr marL="0" indent="0" algn="just">
              <a:buNone/>
            </a:pPr>
            <a:r>
              <a:rPr lang="en-US" b="1" dirty="0">
                <a:solidFill>
                  <a:schemeClr val="tx1"/>
                </a:solidFill>
                <a:latin typeface="Times New Roman" panose="02020603050405020304" pitchFamily="18" charset="0"/>
                <a:cs typeface="Times New Roman" panose="02020603050405020304" pitchFamily="18" charset="0"/>
              </a:rPr>
              <a:t>our project successfully provided solutions for user queries by leveraging a combination of AI tools tailored to microenterprise needs. By integrating diverse AI methodologies such as K-Nearest Neighbors (KNN) for personalized recommendations and Language Models (LM) for accurate query comprehension, our system effectively addressed user inquiries. This multifaceted approach ensured that users received comprehensive and efficient solutions, showcasing the versatility and efficacy of AI in enhancing problem-solving capabilities within microenterprise settings.</a:t>
            </a:r>
            <a:endParaRPr lang="ru-RU" b="1" dirty="0">
              <a:solidFill>
                <a:schemeClr val="tx1"/>
              </a:solidFill>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CFEE48EC-430B-4D42-9565-527E52286C4D}"/>
              </a:ext>
            </a:extLst>
          </p:cNvPr>
          <p:cNvSpPr>
            <a:spLocks noGrp="1"/>
          </p:cNvSpPr>
          <p:nvPr>
            <p:ph type="sldNum" sz="quarter" idx="12"/>
          </p:nvPr>
        </p:nvSpPr>
        <p:spPr/>
        <p:txBody>
          <a:bodyPr/>
          <a:lstStyle/>
          <a:p>
            <a:fld id="{D495E168-DA5E-4888-8D8A-92B118324C14}" type="slidenum">
              <a:rPr lang="ru-RU" smtClean="0">
                <a:latin typeface="Times New Roman" panose="02020603050405020304" pitchFamily="18" charset="0"/>
                <a:cs typeface="Times New Roman" panose="02020603050405020304" pitchFamily="18" charset="0"/>
              </a:rPr>
              <a:pPr/>
              <a:t>10</a:t>
            </a:fld>
            <a:endParaRPr lang="ru-RU"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311477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2917DC-87B9-B9C6-EF66-05D11E48D873}"/>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Input</a:t>
            </a:r>
          </a:p>
        </p:txBody>
      </p:sp>
      <p:sp>
        <p:nvSpPr>
          <p:cNvPr id="5" name="Slide Number Placeholder 4">
            <a:extLst>
              <a:ext uri="{FF2B5EF4-FFF2-40B4-BE49-F238E27FC236}">
                <a16:creationId xmlns:a16="http://schemas.microsoft.com/office/drawing/2014/main" id="{8818836D-672A-26C3-E377-3B7C31A746B4}"/>
              </a:ext>
            </a:extLst>
          </p:cNvPr>
          <p:cNvSpPr>
            <a:spLocks noGrp="1"/>
          </p:cNvSpPr>
          <p:nvPr>
            <p:ph type="sldNum" sz="quarter" idx="12"/>
          </p:nvPr>
        </p:nvSpPr>
        <p:spPr/>
        <p:txBody>
          <a:bodyPr/>
          <a:lstStyle/>
          <a:p>
            <a:fld id="{D495E168-DA5E-4888-8D8A-92B118324C14}" type="slidenum">
              <a:rPr lang="ru-RU" smtClean="0"/>
              <a:t>11</a:t>
            </a:fld>
            <a:endParaRPr lang="ru-RU" dirty="0"/>
          </a:p>
        </p:txBody>
      </p:sp>
      <p:pic>
        <p:nvPicPr>
          <p:cNvPr id="11" name="Picture 10">
            <a:extLst>
              <a:ext uri="{FF2B5EF4-FFF2-40B4-BE49-F238E27FC236}">
                <a16:creationId xmlns:a16="http://schemas.microsoft.com/office/drawing/2014/main" id="{2A7A0BB9-D922-3921-A239-CF20803818A0}"/>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23004910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AD7BA0BB-F028-37E6-1DBE-987A59C64F59}"/>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25635714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39155-1F5E-4F48-B50E-F00D8FC535D9}"/>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REFERENCES</a:t>
            </a:r>
            <a:endParaRPr lang="ru-RU" dirty="0">
              <a:latin typeface="Times New Roman" panose="02020603050405020304" pitchFamily="18" charset="0"/>
              <a:cs typeface="Times New Roman" panose="02020603050405020304" pitchFamily="18" charset="0"/>
            </a:endParaRPr>
          </a:p>
        </p:txBody>
      </p:sp>
      <p:sp>
        <p:nvSpPr>
          <p:cNvPr id="7" name="Text Placeholder 6">
            <a:extLst>
              <a:ext uri="{FF2B5EF4-FFF2-40B4-BE49-F238E27FC236}">
                <a16:creationId xmlns:a16="http://schemas.microsoft.com/office/drawing/2014/main" id="{B0CA970E-796E-4258-8457-D1CEF7B4B866}"/>
              </a:ext>
            </a:extLst>
          </p:cNvPr>
          <p:cNvSpPr>
            <a:spLocks noGrp="1"/>
          </p:cNvSpPr>
          <p:nvPr>
            <p:ph type="body" idx="20"/>
          </p:nvPr>
        </p:nvSpPr>
        <p:spPr>
          <a:xfrm>
            <a:off x="811311" y="2489201"/>
            <a:ext cx="10515600" cy="3138670"/>
          </a:xfrm>
        </p:spPr>
        <p:txBody>
          <a:bodyPr/>
          <a:lstStyle/>
          <a:p>
            <a:endParaRPr lang="en-US" dirty="0">
              <a:solidFill>
                <a:schemeClr val="tx1"/>
              </a:solidFill>
              <a:latin typeface="Times New Roman" panose="02020603050405020304" pitchFamily="18" charset="0"/>
              <a:cs typeface="Times New Roman" panose="02020603050405020304" pitchFamily="18" charset="0"/>
            </a:endParaRPr>
          </a:p>
          <a:p>
            <a:r>
              <a:rPr lang="en-US" dirty="0">
                <a:solidFill>
                  <a:schemeClr val="tx1"/>
                </a:solidFill>
                <a:latin typeface="Times New Roman" panose="02020603050405020304" pitchFamily="18" charset="0"/>
                <a:cs typeface="Times New Roman" panose="02020603050405020304" pitchFamily="18" charset="0"/>
              </a:rPr>
              <a:t>Radford, A., Narasimhan, K., </a:t>
            </a:r>
            <a:r>
              <a:rPr lang="en-US" dirty="0" err="1">
                <a:solidFill>
                  <a:schemeClr val="tx1"/>
                </a:solidFill>
                <a:latin typeface="Times New Roman" panose="02020603050405020304" pitchFamily="18" charset="0"/>
                <a:cs typeface="Times New Roman" panose="02020603050405020304" pitchFamily="18" charset="0"/>
              </a:rPr>
              <a:t>Salimans</a:t>
            </a:r>
            <a:r>
              <a:rPr lang="en-US" dirty="0">
                <a:solidFill>
                  <a:schemeClr val="tx1"/>
                </a:solidFill>
                <a:latin typeface="Times New Roman" panose="02020603050405020304" pitchFamily="18" charset="0"/>
                <a:cs typeface="Times New Roman" panose="02020603050405020304" pitchFamily="18" charset="0"/>
              </a:rPr>
              <a:t>, T., &amp; </a:t>
            </a:r>
            <a:r>
              <a:rPr lang="en-US" dirty="0" err="1">
                <a:solidFill>
                  <a:schemeClr val="tx1"/>
                </a:solidFill>
                <a:latin typeface="Times New Roman" panose="02020603050405020304" pitchFamily="18" charset="0"/>
                <a:cs typeface="Times New Roman" panose="02020603050405020304" pitchFamily="18" charset="0"/>
              </a:rPr>
              <a:t>Sutskever</a:t>
            </a:r>
            <a:r>
              <a:rPr lang="en-US" dirty="0">
                <a:solidFill>
                  <a:schemeClr val="tx1"/>
                </a:solidFill>
                <a:latin typeface="Times New Roman" panose="02020603050405020304" pitchFamily="18" charset="0"/>
                <a:cs typeface="Times New Roman" panose="02020603050405020304" pitchFamily="18" charset="0"/>
              </a:rPr>
              <a:t>, I. (2018). "GPT (Generative Pre-Training) - Improving Language Understanding by Generative Pre-Training". OpenAI Blog. Retrieved from </a:t>
            </a:r>
          </a:p>
          <a:p>
            <a:endParaRPr lang="en-US" dirty="0">
              <a:solidFill>
                <a:schemeClr val="tx1"/>
              </a:solidFill>
              <a:latin typeface="Times New Roman" panose="02020603050405020304" pitchFamily="18" charset="0"/>
              <a:cs typeface="Times New Roman" panose="02020603050405020304" pitchFamily="18" charset="0"/>
            </a:endParaRPr>
          </a:p>
          <a:p>
            <a:r>
              <a:rPr lang="en-US" dirty="0">
                <a:solidFill>
                  <a:schemeClr val="tx1"/>
                </a:solidFill>
                <a:latin typeface="Times New Roman" panose="02020603050405020304" pitchFamily="18" charset="0"/>
                <a:cs typeface="Times New Roman" panose="02020603050405020304" pitchFamily="18" charset="0"/>
              </a:rPr>
              <a:t>Yang, Z., Dai, Z., Yang, Y., </a:t>
            </a:r>
            <a:r>
              <a:rPr lang="en-US" dirty="0" err="1">
                <a:solidFill>
                  <a:schemeClr val="tx1"/>
                </a:solidFill>
                <a:latin typeface="Times New Roman" panose="02020603050405020304" pitchFamily="18" charset="0"/>
                <a:cs typeface="Times New Roman" panose="02020603050405020304" pitchFamily="18" charset="0"/>
              </a:rPr>
              <a:t>Carbonell</a:t>
            </a:r>
            <a:r>
              <a:rPr lang="en-US" dirty="0">
                <a:solidFill>
                  <a:schemeClr val="tx1"/>
                </a:solidFill>
                <a:latin typeface="Times New Roman" panose="02020603050405020304" pitchFamily="18" charset="0"/>
                <a:cs typeface="Times New Roman" panose="02020603050405020304" pitchFamily="18" charset="0"/>
              </a:rPr>
              <a:t>, J., </a:t>
            </a:r>
            <a:r>
              <a:rPr lang="en-US" dirty="0" err="1">
                <a:solidFill>
                  <a:schemeClr val="tx1"/>
                </a:solidFill>
                <a:latin typeface="Times New Roman" panose="02020603050405020304" pitchFamily="18" charset="0"/>
                <a:cs typeface="Times New Roman" panose="02020603050405020304" pitchFamily="18" charset="0"/>
              </a:rPr>
              <a:t>Salakhutdinov</a:t>
            </a:r>
            <a:r>
              <a:rPr lang="en-US" dirty="0">
                <a:solidFill>
                  <a:schemeClr val="tx1"/>
                </a:solidFill>
                <a:latin typeface="Times New Roman" panose="02020603050405020304" pitchFamily="18" charset="0"/>
                <a:cs typeface="Times New Roman" panose="02020603050405020304" pitchFamily="18" charset="0"/>
              </a:rPr>
              <a:t>, R., &amp; Le, Q. V. (2019). "</a:t>
            </a:r>
            <a:r>
              <a:rPr lang="en-US" dirty="0" err="1">
                <a:solidFill>
                  <a:schemeClr val="tx1"/>
                </a:solidFill>
                <a:latin typeface="Times New Roman" panose="02020603050405020304" pitchFamily="18" charset="0"/>
                <a:cs typeface="Times New Roman" panose="02020603050405020304" pitchFamily="18" charset="0"/>
              </a:rPr>
              <a:t>XLNet</a:t>
            </a:r>
            <a:r>
              <a:rPr lang="en-US" dirty="0">
                <a:solidFill>
                  <a:schemeClr val="tx1"/>
                </a:solidFill>
                <a:latin typeface="Times New Roman" panose="02020603050405020304" pitchFamily="18" charset="0"/>
                <a:cs typeface="Times New Roman" panose="02020603050405020304" pitchFamily="18" charset="0"/>
              </a:rPr>
              <a:t>: Generalized Autoregressive Pretraining for Language Understanding". </a:t>
            </a:r>
            <a:r>
              <a:rPr lang="en-US" dirty="0" err="1">
                <a:solidFill>
                  <a:schemeClr val="tx1"/>
                </a:solidFill>
                <a:latin typeface="Times New Roman" panose="02020603050405020304" pitchFamily="18" charset="0"/>
                <a:cs typeface="Times New Roman" panose="02020603050405020304" pitchFamily="18" charset="0"/>
              </a:rPr>
              <a:t>arXiv</a:t>
            </a:r>
            <a:r>
              <a:rPr lang="en-US" dirty="0">
                <a:solidFill>
                  <a:schemeClr val="tx1"/>
                </a:solidFill>
                <a:latin typeface="Times New Roman" panose="02020603050405020304" pitchFamily="18" charset="0"/>
                <a:cs typeface="Times New Roman" panose="02020603050405020304" pitchFamily="18" charset="0"/>
              </a:rPr>
              <a:t> preprint arXiv:1906.08237.</a:t>
            </a:r>
          </a:p>
          <a:p>
            <a:endParaRPr lang="en-US" dirty="0">
              <a:solidFill>
                <a:schemeClr val="tx1"/>
              </a:solidFill>
              <a:latin typeface="Times New Roman" panose="02020603050405020304" pitchFamily="18" charset="0"/>
              <a:cs typeface="Times New Roman" panose="02020603050405020304" pitchFamily="18" charset="0"/>
            </a:endParaRPr>
          </a:p>
          <a:p>
            <a:r>
              <a:rPr lang="en-US" dirty="0">
                <a:solidFill>
                  <a:schemeClr val="tx1"/>
                </a:solidFill>
                <a:latin typeface="Times New Roman" panose="02020603050405020304" pitchFamily="18" charset="0"/>
                <a:cs typeface="Times New Roman" panose="02020603050405020304" pitchFamily="18" charset="0"/>
              </a:rPr>
              <a:t>Dong, L., Yang, N., Wang, W., Wei, F., Liu, X., Wang, Y., ... &amp; Gao, J. (2019). "</a:t>
            </a:r>
            <a:r>
              <a:rPr lang="en-US" dirty="0" err="1">
                <a:solidFill>
                  <a:schemeClr val="tx1"/>
                </a:solidFill>
                <a:latin typeface="Times New Roman" panose="02020603050405020304" pitchFamily="18" charset="0"/>
                <a:cs typeface="Times New Roman" panose="02020603050405020304" pitchFamily="18" charset="0"/>
              </a:rPr>
              <a:t>UniLM</a:t>
            </a:r>
            <a:r>
              <a:rPr lang="en-US" dirty="0">
                <a:solidFill>
                  <a:schemeClr val="tx1"/>
                </a:solidFill>
                <a:latin typeface="Times New Roman" panose="02020603050405020304" pitchFamily="18" charset="0"/>
                <a:cs typeface="Times New Roman" panose="02020603050405020304" pitchFamily="18" charset="0"/>
              </a:rPr>
              <a:t>: Unified Language Model Pre-training". </a:t>
            </a:r>
            <a:r>
              <a:rPr lang="en-US" dirty="0" err="1">
                <a:solidFill>
                  <a:schemeClr val="tx1"/>
                </a:solidFill>
                <a:latin typeface="Times New Roman" panose="02020603050405020304" pitchFamily="18" charset="0"/>
                <a:cs typeface="Times New Roman" panose="02020603050405020304" pitchFamily="18" charset="0"/>
              </a:rPr>
              <a:t>arXiv</a:t>
            </a:r>
            <a:r>
              <a:rPr lang="en-US" dirty="0">
                <a:solidFill>
                  <a:schemeClr val="tx1"/>
                </a:solidFill>
                <a:latin typeface="Times New Roman" panose="02020603050405020304" pitchFamily="18" charset="0"/>
                <a:cs typeface="Times New Roman" panose="02020603050405020304" pitchFamily="18" charset="0"/>
              </a:rPr>
              <a:t> preprint arXiv:1905.03197.</a:t>
            </a:r>
          </a:p>
          <a:p>
            <a:endParaRPr lang="en-US"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CFEE48EC-430B-4D42-9565-527E52286C4D}"/>
              </a:ext>
            </a:extLst>
          </p:cNvPr>
          <p:cNvSpPr>
            <a:spLocks noGrp="1"/>
          </p:cNvSpPr>
          <p:nvPr>
            <p:ph type="sldNum" sz="quarter" idx="12"/>
          </p:nvPr>
        </p:nvSpPr>
        <p:spPr/>
        <p:txBody>
          <a:bodyPr/>
          <a:lstStyle/>
          <a:p>
            <a:fld id="{D495E168-DA5E-4888-8D8A-92B118324C14}" type="slidenum">
              <a:rPr lang="ru-RU" smtClean="0">
                <a:latin typeface="Times New Roman" panose="02020603050405020304" pitchFamily="18" charset="0"/>
                <a:cs typeface="Times New Roman" panose="02020603050405020304" pitchFamily="18" charset="0"/>
              </a:rPr>
              <a:pPr/>
              <a:t>13</a:t>
            </a:fld>
            <a:endParaRPr lang="ru-RU"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229927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4D24B6-BECF-4BE6-9971-53768392C0BB}"/>
              </a:ext>
            </a:extLst>
          </p:cNvPr>
          <p:cNvSpPr>
            <a:spLocks noGrp="1"/>
          </p:cNvSpPr>
          <p:nvPr>
            <p:ph type="title"/>
          </p:nvPr>
        </p:nvSpPr>
        <p:spPr>
          <a:xfrm>
            <a:off x="838200" y="549302"/>
            <a:ext cx="10515600" cy="1325563"/>
          </a:xfrm>
        </p:spPr>
        <p:txBody>
          <a:bodyPr/>
          <a:lstStyle/>
          <a:p>
            <a:r>
              <a:rPr lang="en-US" dirty="0">
                <a:latin typeface="Times New Roman" panose="02020603050405020304" pitchFamily="18" charset="0"/>
                <a:cs typeface="Times New Roman" panose="02020603050405020304" pitchFamily="18" charset="0"/>
              </a:rPr>
              <a:t>THANK YOU!</a:t>
            </a:r>
            <a:endParaRPr lang="ru-RU" dirty="0">
              <a:latin typeface="Times New Roman" panose="02020603050405020304" pitchFamily="18" charset="0"/>
              <a:cs typeface="Times New Roman" panose="02020603050405020304" pitchFamily="18" charset="0"/>
            </a:endParaRPr>
          </a:p>
        </p:txBody>
      </p:sp>
      <p:pic>
        <p:nvPicPr>
          <p:cNvPr id="16" name="Picture Placeholder 15">
            <a:extLst>
              <a:ext uri="{FF2B5EF4-FFF2-40B4-BE49-F238E27FC236}">
                <a16:creationId xmlns:a16="http://schemas.microsoft.com/office/drawing/2014/main" id="{9AE9B74E-83A6-4E11-8B41-300A15318533}"/>
              </a:ext>
            </a:extLst>
          </p:cNvPr>
          <p:cNvPicPr>
            <a:picLocks noGrp="1" noChangeAspect="1"/>
          </p:cNvPicPr>
          <p:nvPr>
            <p:ph type="pic" sz="quarter" idx="21"/>
          </p:nvPr>
        </p:nvPicPr>
        <p:blipFill rotWithShape="1">
          <a:blip r:embed="rId2"/>
          <a:srcRect l="14673" t="-7509" r="23023" b="7509"/>
          <a:stretch/>
        </p:blipFill>
        <p:spPr>
          <a:xfrm>
            <a:off x="5245189" y="16043"/>
            <a:ext cx="6943003" cy="5934621"/>
          </a:xfrm>
        </p:spPr>
      </p:pic>
    </p:spTree>
    <p:extLst>
      <p:ext uri="{BB962C8B-B14F-4D97-AF65-F5344CB8AC3E}">
        <p14:creationId xmlns:p14="http://schemas.microsoft.com/office/powerpoint/2010/main" val="13166635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 name="Picture Placeholder 36">
            <a:extLst>
              <a:ext uri="{FF2B5EF4-FFF2-40B4-BE49-F238E27FC236}">
                <a16:creationId xmlns:a16="http://schemas.microsoft.com/office/drawing/2014/main" id="{CE3CA44C-BC6E-9617-A886-71AF9824C0C6}"/>
              </a:ext>
            </a:extLst>
          </p:cNvPr>
          <p:cNvPicPr>
            <a:picLocks noGrp="1" noChangeAspect="1"/>
          </p:cNvPicPr>
          <p:nvPr>
            <p:ph type="pic" sz="quarter" idx="21"/>
          </p:nvPr>
        </p:nvPicPr>
        <p:blipFill>
          <a:blip r:embed="rId2"/>
          <a:srcRect l="17201" r="17201"/>
          <a:stretch/>
        </p:blipFill>
        <p:spPr/>
      </p:pic>
      <p:sp>
        <p:nvSpPr>
          <p:cNvPr id="5" name="Slide Number Placeholder 4">
            <a:extLst>
              <a:ext uri="{FF2B5EF4-FFF2-40B4-BE49-F238E27FC236}">
                <a16:creationId xmlns:a16="http://schemas.microsoft.com/office/drawing/2014/main" id="{CFEE48EC-430B-4D42-9565-527E52286C4D}"/>
              </a:ext>
            </a:extLst>
          </p:cNvPr>
          <p:cNvSpPr>
            <a:spLocks noGrp="1"/>
          </p:cNvSpPr>
          <p:nvPr>
            <p:ph type="sldNum" sz="quarter" idx="4294967295"/>
          </p:nvPr>
        </p:nvSpPr>
        <p:spPr>
          <a:xfrm>
            <a:off x="11642725" y="5816600"/>
            <a:ext cx="549275" cy="365125"/>
          </a:xfrm>
        </p:spPr>
        <p:txBody>
          <a:bodyPr/>
          <a:lstStyle/>
          <a:p>
            <a:fld id="{D495E168-DA5E-4888-8D8A-92B118324C14}" type="slidenum">
              <a:rPr lang="ru-RU" smtClean="0">
                <a:latin typeface="Times New Roman" panose="02020603050405020304" pitchFamily="18" charset="0"/>
                <a:cs typeface="Times New Roman" panose="02020603050405020304" pitchFamily="18" charset="0"/>
              </a:rPr>
              <a:pPr/>
              <a:t>2</a:t>
            </a:fld>
            <a:endParaRPr lang="ru-RU" dirty="0">
              <a:latin typeface="Times New Roman" panose="02020603050405020304" pitchFamily="18" charset="0"/>
              <a:cs typeface="Times New Roman" panose="02020603050405020304" pitchFamily="18" charset="0"/>
            </a:endParaRPr>
          </a:p>
        </p:txBody>
      </p:sp>
      <p:sp>
        <p:nvSpPr>
          <p:cNvPr id="23" name="Oval 22">
            <a:extLst>
              <a:ext uri="{FF2B5EF4-FFF2-40B4-BE49-F238E27FC236}">
                <a16:creationId xmlns:a16="http://schemas.microsoft.com/office/drawing/2014/main" id="{E1C1EB52-29DF-5962-36D6-753A0EF67C0B}"/>
              </a:ext>
            </a:extLst>
          </p:cNvPr>
          <p:cNvSpPr/>
          <p:nvPr/>
        </p:nvSpPr>
        <p:spPr>
          <a:xfrm>
            <a:off x="203492" y="2246938"/>
            <a:ext cx="1957137" cy="1844843"/>
          </a:xfrm>
          <a:prstGeom prst="ellipse">
            <a:avLst/>
          </a:prstGeom>
          <a:blipFill dpi="0" rotWithShape="1">
            <a:blip r:embed="rId3">
              <a:extLst>
                <a:ext uri="{28A0092B-C50C-407E-A947-70E740481C1C}">
                  <a14:useLocalDpi xmlns:a14="http://schemas.microsoft.com/office/drawing/2010/main" val="0"/>
                </a:ext>
              </a:extLst>
            </a:blip>
            <a:srcRect/>
            <a:stretch>
              <a:fillRect/>
            </a:stretch>
          </a:blipFill>
          <a:ln w="12700" cap="flat">
            <a:noFill/>
            <a:prstDash val="solid"/>
            <a:miter/>
          </a:ln>
        </p:spPr>
        <p:txBody>
          <a:bodyPr rtlCol="0" anchor="ctr"/>
          <a:lstStyle/>
          <a:p>
            <a:pPr algn="l"/>
            <a:endParaRPr lang="en-US" dirty="0">
              <a:latin typeface="Times New Roman" panose="02020603050405020304" pitchFamily="18" charset="0"/>
              <a:cs typeface="Times New Roman" panose="02020603050405020304" pitchFamily="18" charset="0"/>
            </a:endParaRPr>
          </a:p>
        </p:txBody>
      </p:sp>
      <p:sp>
        <p:nvSpPr>
          <p:cNvPr id="24" name="Oval 23">
            <a:extLst>
              <a:ext uri="{FF2B5EF4-FFF2-40B4-BE49-F238E27FC236}">
                <a16:creationId xmlns:a16="http://schemas.microsoft.com/office/drawing/2014/main" id="{94ECA813-4434-0CAB-AD6D-1EDDF5C14638}"/>
              </a:ext>
            </a:extLst>
          </p:cNvPr>
          <p:cNvSpPr/>
          <p:nvPr/>
        </p:nvSpPr>
        <p:spPr>
          <a:xfrm>
            <a:off x="2305307" y="4607276"/>
            <a:ext cx="1957137" cy="1844843"/>
          </a:xfrm>
          <a:prstGeom prst="ellipse">
            <a:avLst/>
          </a:prstGeom>
          <a:blipFill dpi="0" rotWithShape="1">
            <a:blip r:embed="rId4">
              <a:extLst>
                <a:ext uri="{28A0092B-C50C-407E-A947-70E740481C1C}">
                  <a14:useLocalDpi xmlns:a14="http://schemas.microsoft.com/office/drawing/2010/main" val="0"/>
                </a:ext>
              </a:extLst>
            </a:blip>
            <a:srcRect/>
            <a:stretch>
              <a:fillRect/>
            </a:stretch>
          </a:blipFill>
          <a:ln w="12700" cap="flat">
            <a:noFill/>
            <a:prstDash val="solid"/>
            <a:miter/>
          </a:ln>
        </p:spPr>
        <p:txBody>
          <a:bodyPr rtlCol="0" anchor="ctr"/>
          <a:lstStyle/>
          <a:p>
            <a:pPr algn="l"/>
            <a:endParaRPr lang="en-US" dirty="0">
              <a:latin typeface="Times New Roman" panose="02020603050405020304" pitchFamily="18" charset="0"/>
              <a:cs typeface="Times New Roman" panose="02020603050405020304" pitchFamily="18" charset="0"/>
            </a:endParaRPr>
          </a:p>
        </p:txBody>
      </p:sp>
      <p:sp>
        <p:nvSpPr>
          <p:cNvPr id="25" name="Oval 24">
            <a:extLst>
              <a:ext uri="{FF2B5EF4-FFF2-40B4-BE49-F238E27FC236}">
                <a16:creationId xmlns:a16="http://schemas.microsoft.com/office/drawing/2014/main" id="{8015B27F-3892-3D62-7044-A9941C69677F}"/>
              </a:ext>
            </a:extLst>
          </p:cNvPr>
          <p:cNvSpPr/>
          <p:nvPr/>
        </p:nvSpPr>
        <p:spPr>
          <a:xfrm>
            <a:off x="4325400" y="1889478"/>
            <a:ext cx="1957137" cy="1844843"/>
          </a:xfrm>
          <a:prstGeom prst="ellipse">
            <a:avLst/>
          </a:prstGeom>
          <a:blipFill dpi="0" rotWithShape="1">
            <a:blip r:embed="rId5">
              <a:extLst>
                <a:ext uri="{28A0092B-C50C-407E-A947-70E740481C1C}">
                  <a14:useLocalDpi xmlns:a14="http://schemas.microsoft.com/office/drawing/2010/main" val="0"/>
                </a:ext>
              </a:extLst>
            </a:blip>
            <a:srcRect/>
            <a:stretch>
              <a:fillRect/>
            </a:stretch>
          </a:blipFill>
          <a:ln w="12700" cap="flat">
            <a:noFill/>
            <a:prstDash val="solid"/>
            <a:miter/>
          </a:ln>
        </p:spPr>
        <p:txBody>
          <a:bodyPr rtlCol="0" anchor="ctr"/>
          <a:lstStyle/>
          <a:p>
            <a:pPr algn="l"/>
            <a:endParaRPr lang="en-US" dirty="0">
              <a:latin typeface="Times New Roman" panose="02020603050405020304" pitchFamily="18" charset="0"/>
              <a:cs typeface="Times New Roman" panose="02020603050405020304" pitchFamily="18" charset="0"/>
            </a:endParaRPr>
          </a:p>
        </p:txBody>
      </p:sp>
      <p:sp>
        <p:nvSpPr>
          <p:cNvPr id="26" name="Oval 25">
            <a:extLst>
              <a:ext uri="{FF2B5EF4-FFF2-40B4-BE49-F238E27FC236}">
                <a16:creationId xmlns:a16="http://schemas.microsoft.com/office/drawing/2014/main" id="{C52665DE-2E1A-7987-336A-E23B6D16A88F}"/>
              </a:ext>
            </a:extLst>
          </p:cNvPr>
          <p:cNvSpPr/>
          <p:nvPr/>
        </p:nvSpPr>
        <p:spPr>
          <a:xfrm>
            <a:off x="7216714" y="3493494"/>
            <a:ext cx="1957137" cy="1844843"/>
          </a:xfrm>
          <a:prstGeom prst="ellipse">
            <a:avLst/>
          </a:prstGeom>
          <a:blipFill dpi="0" rotWithShape="1">
            <a:blip r:embed="rId6">
              <a:extLst>
                <a:ext uri="{28A0092B-C50C-407E-A947-70E740481C1C}">
                  <a14:useLocalDpi xmlns:a14="http://schemas.microsoft.com/office/drawing/2010/main" val="0"/>
                </a:ext>
              </a:extLst>
            </a:blip>
            <a:srcRect/>
            <a:stretch>
              <a:fillRect/>
            </a:stretch>
          </a:blipFill>
          <a:ln w="12700" cap="flat">
            <a:noFill/>
            <a:prstDash val="solid"/>
            <a:miter/>
          </a:ln>
        </p:spPr>
        <p:txBody>
          <a:bodyPr rtlCol="0" anchor="ctr"/>
          <a:lstStyle/>
          <a:p>
            <a:pPr algn="l"/>
            <a:endParaRPr lang="en-US" dirty="0">
              <a:latin typeface="Times New Roman" panose="02020603050405020304" pitchFamily="18" charset="0"/>
              <a:cs typeface="Times New Roman" panose="02020603050405020304" pitchFamily="18" charset="0"/>
            </a:endParaRPr>
          </a:p>
        </p:txBody>
      </p:sp>
      <p:sp>
        <p:nvSpPr>
          <p:cNvPr id="38" name="Oval 37">
            <a:extLst>
              <a:ext uri="{FF2B5EF4-FFF2-40B4-BE49-F238E27FC236}">
                <a16:creationId xmlns:a16="http://schemas.microsoft.com/office/drawing/2014/main" id="{C3C6025F-6B95-09AE-868B-29A07ACB43BE}"/>
              </a:ext>
            </a:extLst>
          </p:cNvPr>
          <p:cNvSpPr/>
          <p:nvPr/>
        </p:nvSpPr>
        <p:spPr>
          <a:xfrm>
            <a:off x="10110675" y="3484625"/>
            <a:ext cx="1957137" cy="1844843"/>
          </a:xfrm>
          <a:prstGeom prst="ellipse">
            <a:avLst/>
          </a:prstGeom>
          <a:blipFill dpi="0" rotWithShape="1">
            <a:blip r:embed="rId7">
              <a:extLst>
                <a:ext uri="{28A0092B-C50C-407E-A947-70E740481C1C}">
                  <a14:useLocalDpi xmlns:a14="http://schemas.microsoft.com/office/drawing/2010/main" val="0"/>
                </a:ext>
              </a:extLst>
            </a:blip>
            <a:srcRect/>
            <a:stretch>
              <a:fillRect/>
            </a:stretch>
          </a:blipFill>
          <a:ln w="12700" cap="flat">
            <a:noFill/>
            <a:prstDash val="solid"/>
            <a:miter/>
          </a:ln>
        </p:spPr>
        <p:txBody>
          <a:bodyPr rtlCol="0" anchor="ctr"/>
          <a:lstStyle/>
          <a:p>
            <a:pPr algn="l"/>
            <a:endParaRPr lang="en-US" dirty="0">
              <a:latin typeface="Times New Roman" panose="02020603050405020304" pitchFamily="18" charset="0"/>
              <a:cs typeface="Times New Roman" panose="02020603050405020304" pitchFamily="18" charset="0"/>
            </a:endParaRPr>
          </a:p>
        </p:txBody>
      </p:sp>
      <p:sp>
        <p:nvSpPr>
          <p:cNvPr id="39" name="Text Placeholder 7">
            <a:extLst>
              <a:ext uri="{FF2B5EF4-FFF2-40B4-BE49-F238E27FC236}">
                <a16:creationId xmlns:a16="http://schemas.microsoft.com/office/drawing/2014/main" id="{CD49C9F2-196F-72D8-1429-E50A17832984}"/>
              </a:ext>
            </a:extLst>
          </p:cNvPr>
          <p:cNvSpPr txBox="1">
            <a:spLocks/>
          </p:cNvSpPr>
          <p:nvPr/>
        </p:nvSpPr>
        <p:spPr>
          <a:xfrm>
            <a:off x="712860" y="4170592"/>
            <a:ext cx="996671" cy="218531"/>
          </a:xfrm>
          <a:prstGeom prst="rect">
            <a:avLst/>
          </a:prstGeom>
        </p:spPr>
        <p:txBody>
          <a:bodyPr vert="horz" lIns="91440" tIns="45720" rIns="91440" bIns="45720" rtlCol="0">
            <a:normAutofit fontScale="40000" lnSpcReduction="20000"/>
          </a:bodyPr>
          <a:lstStyle>
            <a:lvl1pPr marL="0" indent="0" algn="l" defTabSz="914400" rtl="0" eaLnBrk="1" latinLnBrk="0" hangingPunct="1">
              <a:lnSpc>
                <a:spcPct val="90000"/>
              </a:lnSpc>
              <a:spcBef>
                <a:spcPts val="1000"/>
              </a:spcBef>
              <a:buFont typeface="Arial" panose="020B0604020202020204" pitchFamily="34" charset="0"/>
              <a:buNone/>
              <a:defRPr sz="2500" b="1" i="0" kern="1200">
                <a:solidFill>
                  <a:schemeClr val="accent3"/>
                </a:solidFill>
                <a:latin typeface="+mj-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800" b="1" i="1" kern="1200">
                <a:solidFill>
                  <a:schemeClr val="accent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i="1" kern="1200">
                <a:solidFill>
                  <a:schemeClr val="accent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b="1" i="1" kern="1200">
                <a:solidFill>
                  <a:schemeClr val="accent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b="1" i="1" kern="1200">
                <a:solidFill>
                  <a:schemeClr val="accen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solidFill>
                  <a:schemeClr val="tx1"/>
                </a:solidFill>
                <a:latin typeface="Times New Roman" panose="02020603050405020304" pitchFamily="18" charset="0"/>
                <a:cs typeface="Times New Roman" panose="02020603050405020304" pitchFamily="18" charset="0"/>
              </a:rPr>
              <a:t>ABSTRACT</a:t>
            </a:r>
            <a:endParaRPr lang="ru-RU" dirty="0">
              <a:solidFill>
                <a:schemeClr val="tx1"/>
              </a:solidFill>
              <a:latin typeface="Times New Roman" panose="02020603050405020304" pitchFamily="18" charset="0"/>
              <a:cs typeface="Times New Roman" panose="02020603050405020304" pitchFamily="18" charset="0"/>
            </a:endParaRPr>
          </a:p>
        </p:txBody>
      </p:sp>
      <p:sp>
        <p:nvSpPr>
          <p:cNvPr id="40" name="Text Placeholder 7">
            <a:extLst>
              <a:ext uri="{FF2B5EF4-FFF2-40B4-BE49-F238E27FC236}">
                <a16:creationId xmlns:a16="http://schemas.microsoft.com/office/drawing/2014/main" id="{7DB30673-92C5-F9A6-1FB9-DB8CA0EBE6F3}"/>
              </a:ext>
            </a:extLst>
          </p:cNvPr>
          <p:cNvSpPr txBox="1">
            <a:spLocks/>
          </p:cNvSpPr>
          <p:nvPr/>
        </p:nvSpPr>
        <p:spPr>
          <a:xfrm>
            <a:off x="2781525" y="6485739"/>
            <a:ext cx="1178225" cy="218531"/>
          </a:xfrm>
          <a:prstGeom prst="rect">
            <a:avLst/>
          </a:prstGeom>
        </p:spPr>
        <p:txBody>
          <a:bodyPr vert="horz" lIns="91440" tIns="45720" rIns="91440" bIns="45720" rtlCol="0">
            <a:normAutofit fontScale="32500" lnSpcReduction="20000"/>
          </a:bodyPr>
          <a:lstStyle>
            <a:lvl1pPr marL="0" indent="0" algn="l" defTabSz="914400" rtl="0" eaLnBrk="1" latinLnBrk="0" hangingPunct="1">
              <a:lnSpc>
                <a:spcPct val="90000"/>
              </a:lnSpc>
              <a:spcBef>
                <a:spcPts val="1000"/>
              </a:spcBef>
              <a:buFont typeface="Arial" panose="020B0604020202020204" pitchFamily="34" charset="0"/>
              <a:buNone/>
              <a:defRPr sz="2500" b="1" i="0" kern="1200">
                <a:solidFill>
                  <a:schemeClr val="accent3"/>
                </a:solidFill>
                <a:latin typeface="+mj-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800" b="1" i="1" kern="1200">
                <a:solidFill>
                  <a:schemeClr val="accent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i="1" kern="1200">
                <a:solidFill>
                  <a:schemeClr val="accent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b="1" i="1" kern="1200">
                <a:solidFill>
                  <a:schemeClr val="accent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b="1" i="1" kern="1200">
                <a:solidFill>
                  <a:schemeClr val="accen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solidFill>
                  <a:schemeClr val="tx1"/>
                </a:solidFill>
                <a:latin typeface="Times New Roman" panose="02020603050405020304" pitchFamily="18" charset="0"/>
                <a:cs typeface="Times New Roman" panose="02020603050405020304" pitchFamily="18" charset="0"/>
              </a:rPr>
              <a:t>INTRODUCTION</a:t>
            </a:r>
            <a:endParaRPr lang="ru-RU" dirty="0">
              <a:solidFill>
                <a:schemeClr val="tx1"/>
              </a:solidFill>
              <a:latin typeface="Times New Roman" panose="02020603050405020304" pitchFamily="18" charset="0"/>
              <a:cs typeface="Times New Roman" panose="02020603050405020304" pitchFamily="18" charset="0"/>
            </a:endParaRPr>
          </a:p>
        </p:txBody>
      </p:sp>
      <p:sp>
        <p:nvSpPr>
          <p:cNvPr id="41" name="Text Placeholder 7">
            <a:extLst>
              <a:ext uri="{FF2B5EF4-FFF2-40B4-BE49-F238E27FC236}">
                <a16:creationId xmlns:a16="http://schemas.microsoft.com/office/drawing/2014/main" id="{6AA71084-2F5D-AE25-299A-AE99C8671DC4}"/>
              </a:ext>
            </a:extLst>
          </p:cNvPr>
          <p:cNvSpPr txBox="1">
            <a:spLocks/>
          </p:cNvSpPr>
          <p:nvPr/>
        </p:nvSpPr>
        <p:spPr>
          <a:xfrm>
            <a:off x="4649250" y="3878796"/>
            <a:ext cx="1510262" cy="218531"/>
          </a:xfrm>
          <a:prstGeom prst="rect">
            <a:avLst/>
          </a:prstGeom>
        </p:spPr>
        <p:txBody>
          <a:bodyPr vert="horz" lIns="91440" tIns="45720" rIns="91440" bIns="45720" rtlCol="0">
            <a:normAutofit fontScale="40000" lnSpcReduction="20000"/>
          </a:bodyPr>
          <a:lstStyle>
            <a:lvl1pPr marL="0" indent="0" algn="l" defTabSz="914400" rtl="0" eaLnBrk="1" latinLnBrk="0" hangingPunct="1">
              <a:lnSpc>
                <a:spcPct val="90000"/>
              </a:lnSpc>
              <a:spcBef>
                <a:spcPts val="1000"/>
              </a:spcBef>
              <a:buFont typeface="Arial" panose="020B0604020202020204" pitchFamily="34" charset="0"/>
              <a:buNone/>
              <a:defRPr sz="2500" b="1" i="0" kern="1200">
                <a:solidFill>
                  <a:schemeClr val="accent3"/>
                </a:solidFill>
                <a:latin typeface="+mj-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800" b="1" i="1" kern="1200">
                <a:solidFill>
                  <a:schemeClr val="accent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i="1" kern="1200">
                <a:solidFill>
                  <a:schemeClr val="accent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b="1" i="1" kern="1200">
                <a:solidFill>
                  <a:schemeClr val="accent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b="1" i="1" kern="1200">
                <a:solidFill>
                  <a:schemeClr val="accen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solidFill>
                  <a:schemeClr val="tx1"/>
                </a:solidFill>
                <a:latin typeface="Times New Roman" panose="02020603050405020304" pitchFamily="18" charset="0"/>
                <a:cs typeface="Times New Roman" panose="02020603050405020304" pitchFamily="18" charset="0"/>
              </a:rPr>
              <a:t>EXISTING PROBLEM</a:t>
            </a:r>
            <a:endParaRPr lang="ru-RU" dirty="0">
              <a:solidFill>
                <a:schemeClr val="tx1"/>
              </a:solidFill>
              <a:latin typeface="Times New Roman" panose="02020603050405020304" pitchFamily="18" charset="0"/>
              <a:cs typeface="Times New Roman" panose="02020603050405020304" pitchFamily="18" charset="0"/>
            </a:endParaRPr>
          </a:p>
        </p:txBody>
      </p:sp>
      <p:sp>
        <p:nvSpPr>
          <p:cNvPr id="42" name="Text Placeholder 7">
            <a:extLst>
              <a:ext uri="{FF2B5EF4-FFF2-40B4-BE49-F238E27FC236}">
                <a16:creationId xmlns:a16="http://schemas.microsoft.com/office/drawing/2014/main" id="{F015B4CF-B1E1-FD29-C8F4-C43A59BA88EF}"/>
              </a:ext>
            </a:extLst>
          </p:cNvPr>
          <p:cNvSpPr txBox="1">
            <a:spLocks/>
          </p:cNvSpPr>
          <p:nvPr/>
        </p:nvSpPr>
        <p:spPr>
          <a:xfrm>
            <a:off x="7538338" y="5624158"/>
            <a:ext cx="1709638" cy="218531"/>
          </a:xfrm>
          <a:prstGeom prst="rect">
            <a:avLst/>
          </a:prstGeom>
        </p:spPr>
        <p:txBody>
          <a:bodyPr vert="horz" lIns="91440" tIns="45720" rIns="91440" bIns="45720" rtlCol="0">
            <a:normAutofit fontScale="40000" lnSpcReduction="20000"/>
          </a:bodyPr>
          <a:lstStyle>
            <a:lvl1pPr marL="0" indent="0" algn="l" defTabSz="914400" rtl="0" eaLnBrk="1" latinLnBrk="0" hangingPunct="1">
              <a:lnSpc>
                <a:spcPct val="90000"/>
              </a:lnSpc>
              <a:spcBef>
                <a:spcPts val="1000"/>
              </a:spcBef>
              <a:buFont typeface="Arial" panose="020B0604020202020204" pitchFamily="34" charset="0"/>
              <a:buNone/>
              <a:defRPr sz="2500" b="1" i="0" kern="1200">
                <a:solidFill>
                  <a:schemeClr val="accent3"/>
                </a:solidFill>
                <a:latin typeface="+mj-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800" b="1" i="1" kern="1200">
                <a:solidFill>
                  <a:schemeClr val="accent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i="1" kern="1200">
                <a:solidFill>
                  <a:schemeClr val="accent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b="1" i="1" kern="1200">
                <a:solidFill>
                  <a:schemeClr val="accent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b="1" i="1" kern="1200">
                <a:solidFill>
                  <a:schemeClr val="accen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solidFill>
                  <a:schemeClr val="tx1"/>
                </a:solidFill>
                <a:latin typeface="Times New Roman" panose="02020603050405020304" pitchFamily="18" charset="0"/>
                <a:cs typeface="Times New Roman" panose="02020603050405020304" pitchFamily="18" charset="0"/>
              </a:rPr>
              <a:t>PROPOSED SOLUTION</a:t>
            </a:r>
            <a:endParaRPr lang="ru-RU" dirty="0">
              <a:solidFill>
                <a:schemeClr val="tx1"/>
              </a:solidFill>
              <a:latin typeface="Times New Roman" panose="02020603050405020304" pitchFamily="18" charset="0"/>
              <a:cs typeface="Times New Roman" panose="02020603050405020304" pitchFamily="18" charset="0"/>
            </a:endParaRPr>
          </a:p>
        </p:txBody>
      </p:sp>
      <mc:AlternateContent xmlns:mc="http://schemas.openxmlformats.org/markup-compatibility/2006" xmlns:pslz="http://schemas.microsoft.com/office/powerpoint/2016/slidezoom">
        <mc:Choice Requires="pslz">
          <p:graphicFrame>
            <p:nvGraphicFramePr>
              <p:cNvPr id="48" name="Slide Zoom 47">
                <a:extLst>
                  <a:ext uri="{FF2B5EF4-FFF2-40B4-BE49-F238E27FC236}">
                    <a16:creationId xmlns:a16="http://schemas.microsoft.com/office/drawing/2014/main" id="{F7928D64-1262-46CD-4C85-EDCF8784CD93}"/>
                  </a:ext>
                </a:extLst>
              </p:cNvPr>
              <p:cNvGraphicFramePr>
                <a:graphicFrameLocks noChangeAspect="1"/>
              </p:cNvGraphicFramePr>
              <p:nvPr>
                <p:extLst>
                  <p:ext uri="{D42A27DB-BD31-4B8C-83A1-F6EECF244321}">
                    <p14:modId xmlns:p14="http://schemas.microsoft.com/office/powerpoint/2010/main" val="1263522991"/>
                  </p:ext>
                </p:extLst>
              </p:nvPr>
            </p:nvGraphicFramePr>
            <p:xfrm>
              <a:off x="305255" y="2279796"/>
              <a:ext cx="1822366" cy="1714500"/>
            </p:xfrm>
            <a:graphic>
              <a:graphicData uri="http://schemas.microsoft.com/office/powerpoint/2016/slidezoom">
                <pslz:sldZm>
                  <pslz:sldZmObj sldId="257" cId="3066898593">
                    <pslz:zmPr id="{6DA99539-1236-4041-A3D5-F1989077E8CE}" returnToParent="0" imageType="cover" transitionDur="1000">
                      <p166:blipFill xmlns:p166="http://schemas.microsoft.com/office/powerpoint/2016/6/main">
                        <a:blip r:embed="rId8"/>
                        <a:stretch>
                          <a:fillRect/>
                        </a:stretch>
                      </p166:blipFill>
                      <p166:spPr xmlns:p166="http://schemas.microsoft.com/office/powerpoint/2016/6/main">
                        <a:xfrm>
                          <a:off x="0" y="0"/>
                          <a:ext cx="1822366" cy="1714500"/>
                        </a:xfrm>
                        <a:prstGeom prst="rect">
                          <a:avLst/>
                        </a:prstGeom>
                        <a:ln w="3175">
                          <a:noFill/>
                        </a:ln>
                      </p166:spPr>
                    </pslz:zmPr>
                  </pslz:sldZmObj>
                </pslz:sldZm>
              </a:graphicData>
            </a:graphic>
          </p:graphicFrame>
        </mc:Choice>
        <mc:Fallback xmlns="">
          <p:pic>
            <p:nvPicPr>
              <p:cNvPr id="48" name="Slide Zoom 47">
                <a:hlinkClick r:id="rId9" action="ppaction://hlinksldjump"/>
                <a:extLst>
                  <a:ext uri="{FF2B5EF4-FFF2-40B4-BE49-F238E27FC236}">
                    <a16:creationId xmlns:a16="http://schemas.microsoft.com/office/drawing/2014/main" id="{F7928D64-1262-46CD-4C85-EDCF8784CD93}"/>
                  </a:ext>
                </a:extLst>
              </p:cNvPr>
              <p:cNvPicPr>
                <a:picLocks noGrp="1" noRot="1" noChangeAspect="1" noMove="1" noResize="1" noEditPoints="1" noAdjustHandles="1" noChangeArrowheads="1" noChangeShapeType="1"/>
              </p:cNvPicPr>
              <p:nvPr/>
            </p:nvPicPr>
            <p:blipFill>
              <a:blip r:embed="rId10"/>
              <a:stretch>
                <a:fillRect/>
              </a:stretch>
            </p:blipFill>
            <p:spPr>
              <a:xfrm>
                <a:off x="305255" y="2279796"/>
                <a:ext cx="1822366" cy="1714500"/>
              </a:xfrm>
              <a:prstGeom prst="rect">
                <a:avLst/>
              </a:prstGeom>
              <a:ln w="3175">
                <a:noFill/>
              </a:ln>
            </p:spPr>
          </p:pic>
        </mc:Fallback>
      </mc:AlternateContent>
      <mc:AlternateContent xmlns:mc="http://schemas.openxmlformats.org/markup-compatibility/2006" xmlns:pslz="http://schemas.microsoft.com/office/powerpoint/2016/slidezoom">
        <mc:Choice Requires="pslz">
          <p:graphicFrame>
            <p:nvGraphicFramePr>
              <p:cNvPr id="50" name="Slide Zoom 49">
                <a:extLst>
                  <a:ext uri="{FF2B5EF4-FFF2-40B4-BE49-F238E27FC236}">
                    <a16:creationId xmlns:a16="http://schemas.microsoft.com/office/drawing/2014/main" id="{2E82C763-0F78-1A0C-97C7-8E5A23AB6328}"/>
                  </a:ext>
                </a:extLst>
              </p:cNvPr>
              <p:cNvGraphicFramePr>
                <a:graphicFrameLocks noChangeAspect="1"/>
              </p:cNvGraphicFramePr>
              <p:nvPr>
                <p:extLst>
                  <p:ext uri="{D42A27DB-BD31-4B8C-83A1-F6EECF244321}">
                    <p14:modId xmlns:p14="http://schemas.microsoft.com/office/powerpoint/2010/main" val="2034132915"/>
                  </p:ext>
                </p:extLst>
              </p:nvPr>
            </p:nvGraphicFramePr>
            <p:xfrm>
              <a:off x="2351194" y="4647047"/>
              <a:ext cx="1822366" cy="1714500"/>
            </p:xfrm>
            <a:graphic>
              <a:graphicData uri="http://schemas.microsoft.com/office/powerpoint/2016/slidezoom">
                <pslz:sldZm>
                  <pslz:sldZmObj sldId="258" cId="2023535584">
                    <pslz:zmPr id="{3817CACE-4162-4F06-A965-BA00436132AA}" returnToParent="0" imageType="cover" transitionDur="1000">
                      <p166:blipFill xmlns:p166="http://schemas.microsoft.com/office/powerpoint/2016/6/main">
                        <a:blip r:embed="rId11"/>
                        <a:stretch>
                          <a:fillRect/>
                        </a:stretch>
                      </p166:blipFill>
                      <p166:spPr xmlns:p166="http://schemas.microsoft.com/office/powerpoint/2016/6/main">
                        <a:xfrm>
                          <a:off x="0" y="0"/>
                          <a:ext cx="1822366" cy="1714500"/>
                        </a:xfrm>
                        <a:prstGeom prst="rect">
                          <a:avLst/>
                        </a:prstGeom>
                        <a:ln w="3175">
                          <a:noFill/>
                        </a:ln>
                      </p166:spPr>
                    </pslz:zmPr>
                  </pslz:sldZmObj>
                </pslz:sldZm>
              </a:graphicData>
            </a:graphic>
          </p:graphicFrame>
        </mc:Choice>
        <mc:Fallback xmlns="">
          <p:pic>
            <p:nvPicPr>
              <p:cNvPr id="50" name="Slide Zoom 49">
                <a:hlinkClick r:id="rId12" action="ppaction://hlinksldjump"/>
                <a:extLst>
                  <a:ext uri="{FF2B5EF4-FFF2-40B4-BE49-F238E27FC236}">
                    <a16:creationId xmlns:a16="http://schemas.microsoft.com/office/drawing/2014/main" id="{2E82C763-0F78-1A0C-97C7-8E5A23AB6328}"/>
                  </a:ext>
                </a:extLst>
              </p:cNvPr>
              <p:cNvPicPr>
                <a:picLocks noGrp="1" noRot="1" noChangeAspect="1" noMove="1" noResize="1" noEditPoints="1" noAdjustHandles="1" noChangeArrowheads="1" noChangeShapeType="1"/>
              </p:cNvPicPr>
              <p:nvPr/>
            </p:nvPicPr>
            <p:blipFill>
              <a:blip r:embed="rId13"/>
              <a:stretch>
                <a:fillRect/>
              </a:stretch>
            </p:blipFill>
            <p:spPr>
              <a:xfrm>
                <a:off x="2351194" y="4647047"/>
                <a:ext cx="1822366" cy="1714500"/>
              </a:xfrm>
              <a:prstGeom prst="rect">
                <a:avLst/>
              </a:prstGeom>
              <a:ln w="3175">
                <a:noFill/>
              </a:ln>
            </p:spPr>
          </p:pic>
        </mc:Fallback>
      </mc:AlternateContent>
      <mc:AlternateContent xmlns:mc="http://schemas.openxmlformats.org/markup-compatibility/2006" xmlns:pslz="http://schemas.microsoft.com/office/powerpoint/2016/slidezoom">
        <mc:Choice Requires="pslz">
          <p:graphicFrame>
            <p:nvGraphicFramePr>
              <p:cNvPr id="52" name="Slide Zoom 51">
                <a:extLst>
                  <a:ext uri="{FF2B5EF4-FFF2-40B4-BE49-F238E27FC236}">
                    <a16:creationId xmlns:a16="http://schemas.microsoft.com/office/drawing/2014/main" id="{6D327ED5-6D55-AE58-2E1B-E90117C89106}"/>
                  </a:ext>
                </a:extLst>
              </p:cNvPr>
              <p:cNvGraphicFramePr>
                <a:graphicFrameLocks noChangeAspect="1"/>
              </p:cNvGraphicFramePr>
              <p:nvPr>
                <p:extLst>
                  <p:ext uri="{D42A27DB-BD31-4B8C-83A1-F6EECF244321}">
                    <p14:modId xmlns:p14="http://schemas.microsoft.com/office/powerpoint/2010/main" val="2237133379"/>
                  </p:ext>
                </p:extLst>
              </p:nvPr>
            </p:nvGraphicFramePr>
            <p:xfrm>
              <a:off x="4437089" y="1917193"/>
              <a:ext cx="1816352" cy="1714500"/>
            </p:xfrm>
            <a:graphic>
              <a:graphicData uri="http://schemas.microsoft.com/office/powerpoint/2016/slidezoom">
                <pslz:sldZm>
                  <pslz:sldZmObj sldId="259" cId="3953500455">
                    <pslz:zmPr id="{4818874C-EE12-436B-ADBF-254BCDA8D326}" returnToParent="0" imageType="cover" transitionDur="1000">
                      <p166:blipFill xmlns:p166="http://schemas.microsoft.com/office/powerpoint/2016/6/main">
                        <a:blip r:embed="rId14"/>
                        <a:stretch>
                          <a:fillRect/>
                        </a:stretch>
                      </p166:blipFill>
                      <p166:spPr xmlns:p166="http://schemas.microsoft.com/office/powerpoint/2016/6/main">
                        <a:xfrm>
                          <a:off x="0" y="0"/>
                          <a:ext cx="1816352" cy="1714500"/>
                        </a:xfrm>
                        <a:prstGeom prst="rect">
                          <a:avLst/>
                        </a:prstGeom>
                        <a:ln w="3175">
                          <a:noFill/>
                        </a:ln>
                      </p166:spPr>
                    </pslz:zmPr>
                  </pslz:sldZmObj>
                </pslz:sldZm>
              </a:graphicData>
            </a:graphic>
          </p:graphicFrame>
        </mc:Choice>
        <mc:Fallback xmlns="">
          <p:pic>
            <p:nvPicPr>
              <p:cNvPr id="52" name="Slide Zoom 51">
                <a:hlinkClick r:id="rId15" action="ppaction://hlinksldjump"/>
                <a:extLst>
                  <a:ext uri="{FF2B5EF4-FFF2-40B4-BE49-F238E27FC236}">
                    <a16:creationId xmlns:a16="http://schemas.microsoft.com/office/drawing/2014/main" id="{6D327ED5-6D55-AE58-2E1B-E90117C89106}"/>
                  </a:ext>
                </a:extLst>
              </p:cNvPr>
              <p:cNvPicPr>
                <a:picLocks noGrp="1" noRot="1" noChangeAspect="1" noMove="1" noResize="1" noEditPoints="1" noAdjustHandles="1" noChangeArrowheads="1" noChangeShapeType="1"/>
              </p:cNvPicPr>
              <p:nvPr/>
            </p:nvPicPr>
            <p:blipFill>
              <a:blip r:embed="rId16"/>
              <a:stretch>
                <a:fillRect/>
              </a:stretch>
            </p:blipFill>
            <p:spPr>
              <a:xfrm>
                <a:off x="4437089" y="1917193"/>
                <a:ext cx="1816352" cy="1714500"/>
              </a:xfrm>
              <a:prstGeom prst="rect">
                <a:avLst/>
              </a:prstGeom>
              <a:ln w="3175">
                <a:noFill/>
              </a:ln>
            </p:spPr>
          </p:pic>
        </mc:Fallback>
      </mc:AlternateContent>
      <mc:AlternateContent xmlns:mc="http://schemas.openxmlformats.org/markup-compatibility/2006" xmlns:pslz="http://schemas.microsoft.com/office/powerpoint/2016/slidezoom">
        <mc:Choice Requires="pslz">
          <p:graphicFrame>
            <p:nvGraphicFramePr>
              <p:cNvPr id="54" name="Slide Zoom 53">
                <a:extLst>
                  <a:ext uri="{FF2B5EF4-FFF2-40B4-BE49-F238E27FC236}">
                    <a16:creationId xmlns:a16="http://schemas.microsoft.com/office/drawing/2014/main" id="{BA594B5C-1BDA-66AE-A5F1-A1696D417CC6}"/>
                  </a:ext>
                </a:extLst>
              </p:cNvPr>
              <p:cNvGraphicFramePr>
                <a:graphicFrameLocks noChangeAspect="1"/>
              </p:cNvGraphicFramePr>
              <p:nvPr>
                <p:extLst>
                  <p:ext uri="{D42A27DB-BD31-4B8C-83A1-F6EECF244321}">
                    <p14:modId xmlns:p14="http://schemas.microsoft.com/office/powerpoint/2010/main" val="2123308768"/>
                  </p:ext>
                </p:extLst>
              </p:nvPr>
            </p:nvGraphicFramePr>
            <p:xfrm>
              <a:off x="7301651" y="3531873"/>
              <a:ext cx="1816352" cy="1714500"/>
            </p:xfrm>
            <a:graphic>
              <a:graphicData uri="http://schemas.microsoft.com/office/powerpoint/2016/slidezoom">
                <pslz:sldZm>
                  <pslz:sldZmObj sldId="260" cId="1266157980">
                    <pslz:zmPr id="{4B3AEB83-0820-4B17-93FE-D0DAB238627F}" returnToParent="0" imageType="cover" transitionDur="1000">
                      <p166:blipFill xmlns:p166="http://schemas.microsoft.com/office/powerpoint/2016/6/main">
                        <a:blip r:embed="rId17"/>
                        <a:stretch>
                          <a:fillRect/>
                        </a:stretch>
                      </p166:blipFill>
                      <p166:spPr xmlns:p166="http://schemas.microsoft.com/office/powerpoint/2016/6/main">
                        <a:xfrm>
                          <a:off x="0" y="0"/>
                          <a:ext cx="1816352" cy="1714500"/>
                        </a:xfrm>
                        <a:prstGeom prst="rect">
                          <a:avLst/>
                        </a:prstGeom>
                        <a:ln w="3175">
                          <a:noFill/>
                        </a:ln>
                      </p166:spPr>
                    </pslz:zmPr>
                  </pslz:sldZmObj>
                </pslz:sldZm>
              </a:graphicData>
            </a:graphic>
          </p:graphicFrame>
        </mc:Choice>
        <mc:Fallback xmlns="">
          <p:pic>
            <p:nvPicPr>
              <p:cNvPr id="54" name="Slide Zoom 53">
                <a:hlinkClick r:id="rId18" action="ppaction://hlinksldjump"/>
                <a:extLst>
                  <a:ext uri="{FF2B5EF4-FFF2-40B4-BE49-F238E27FC236}">
                    <a16:creationId xmlns:a16="http://schemas.microsoft.com/office/drawing/2014/main" id="{BA594B5C-1BDA-66AE-A5F1-A1696D417CC6}"/>
                  </a:ext>
                </a:extLst>
              </p:cNvPr>
              <p:cNvPicPr>
                <a:picLocks noGrp="1" noRot="1" noChangeAspect="1" noMove="1" noResize="1" noEditPoints="1" noAdjustHandles="1" noChangeArrowheads="1" noChangeShapeType="1"/>
              </p:cNvPicPr>
              <p:nvPr/>
            </p:nvPicPr>
            <p:blipFill>
              <a:blip r:embed="rId19"/>
              <a:stretch>
                <a:fillRect/>
              </a:stretch>
            </p:blipFill>
            <p:spPr>
              <a:xfrm>
                <a:off x="7301651" y="3531873"/>
                <a:ext cx="1816352" cy="1714500"/>
              </a:xfrm>
              <a:prstGeom prst="rect">
                <a:avLst/>
              </a:prstGeom>
              <a:ln w="3175">
                <a:noFill/>
              </a:ln>
            </p:spPr>
          </p:pic>
        </mc:Fallback>
      </mc:AlternateContent>
      <mc:AlternateContent xmlns:mc="http://schemas.openxmlformats.org/markup-compatibility/2006" xmlns:pslz="http://schemas.microsoft.com/office/powerpoint/2016/slidezoom">
        <mc:Choice Requires="pslz">
          <p:graphicFrame>
            <p:nvGraphicFramePr>
              <p:cNvPr id="56" name="Slide Zoom 55">
                <a:extLst>
                  <a:ext uri="{FF2B5EF4-FFF2-40B4-BE49-F238E27FC236}">
                    <a16:creationId xmlns:a16="http://schemas.microsoft.com/office/drawing/2014/main" id="{330F99E1-36E3-5CDE-39C9-6B31796E9300}"/>
                  </a:ext>
                </a:extLst>
              </p:cNvPr>
              <p:cNvGraphicFramePr>
                <a:graphicFrameLocks noChangeAspect="1"/>
              </p:cNvGraphicFramePr>
              <p:nvPr>
                <p:extLst>
                  <p:ext uri="{D42A27DB-BD31-4B8C-83A1-F6EECF244321}">
                    <p14:modId xmlns:p14="http://schemas.microsoft.com/office/powerpoint/2010/main" val="2638847194"/>
                  </p:ext>
                </p:extLst>
              </p:nvPr>
            </p:nvGraphicFramePr>
            <p:xfrm>
              <a:off x="10181067" y="3518387"/>
              <a:ext cx="1816352" cy="1714500"/>
            </p:xfrm>
            <a:graphic>
              <a:graphicData uri="http://schemas.microsoft.com/office/powerpoint/2016/slidezoom">
                <pslz:sldZm>
                  <pslz:sldZmObj sldId="275" cId="1431147795">
                    <pslz:zmPr id="{0F02BF3D-C788-4AB6-BB39-372DDBD14C4F}" returnToParent="0" imageType="cover" transitionDur="1000">
                      <p166:blipFill xmlns:p166="http://schemas.microsoft.com/office/powerpoint/2016/6/main">
                        <a:blip r:embed="rId20"/>
                        <a:stretch>
                          <a:fillRect/>
                        </a:stretch>
                      </p166:blipFill>
                      <p166:spPr xmlns:p166="http://schemas.microsoft.com/office/powerpoint/2016/6/main">
                        <a:xfrm>
                          <a:off x="0" y="0"/>
                          <a:ext cx="1816352" cy="1714500"/>
                        </a:xfrm>
                        <a:prstGeom prst="rect">
                          <a:avLst/>
                        </a:prstGeom>
                        <a:ln w="3175">
                          <a:noFill/>
                        </a:ln>
                      </p166:spPr>
                    </pslz:zmPr>
                  </pslz:sldZmObj>
                </pslz:sldZm>
              </a:graphicData>
            </a:graphic>
          </p:graphicFrame>
        </mc:Choice>
        <mc:Fallback xmlns="">
          <p:pic>
            <p:nvPicPr>
              <p:cNvPr id="56" name="Slide Zoom 55">
                <a:hlinkClick r:id="rId21" action="ppaction://hlinksldjump"/>
                <a:extLst>
                  <a:ext uri="{FF2B5EF4-FFF2-40B4-BE49-F238E27FC236}">
                    <a16:creationId xmlns:a16="http://schemas.microsoft.com/office/drawing/2014/main" id="{330F99E1-36E3-5CDE-39C9-6B31796E9300}"/>
                  </a:ext>
                </a:extLst>
              </p:cNvPr>
              <p:cNvPicPr>
                <a:picLocks noGrp="1" noRot="1" noChangeAspect="1" noMove="1" noResize="1" noEditPoints="1" noAdjustHandles="1" noChangeArrowheads="1" noChangeShapeType="1"/>
              </p:cNvPicPr>
              <p:nvPr/>
            </p:nvPicPr>
            <p:blipFill>
              <a:blip r:embed="rId22"/>
              <a:stretch>
                <a:fillRect/>
              </a:stretch>
            </p:blipFill>
            <p:spPr>
              <a:xfrm>
                <a:off x="10181067" y="3518387"/>
                <a:ext cx="1816352" cy="1714500"/>
              </a:xfrm>
              <a:prstGeom prst="rect">
                <a:avLst/>
              </a:prstGeom>
              <a:ln w="3175">
                <a:noFill/>
              </a:ln>
            </p:spPr>
          </p:pic>
        </mc:Fallback>
      </mc:AlternateContent>
      <p:sp>
        <p:nvSpPr>
          <p:cNvPr id="59" name="Text Placeholder 7">
            <a:extLst>
              <a:ext uri="{FF2B5EF4-FFF2-40B4-BE49-F238E27FC236}">
                <a16:creationId xmlns:a16="http://schemas.microsoft.com/office/drawing/2014/main" id="{4D3B3891-82DF-4559-459A-6171409A10D4}"/>
              </a:ext>
            </a:extLst>
          </p:cNvPr>
          <p:cNvSpPr txBox="1">
            <a:spLocks/>
          </p:cNvSpPr>
          <p:nvPr/>
        </p:nvSpPr>
        <p:spPr>
          <a:xfrm>
            <a:off x="9886693" y="5395558"/>
            <a:ext cx="2193383" cy="421042"/>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500" b="1" i="0" kern="1200">
                <a:solidFill>
                  <a:schemeClr val="accent3"/>
                </a:solidFill>
                <a:latin typeface="+mj-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800" b="1" i="1" kern="1200">
                <a:solidFill>
                  <a:schemeClr val="accent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i="1" kern="1200">
                <a:solidFill>
                  <a:schemeClr val="accent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b="1" i="1" kern="1200">
                <a:solidFill>
                  <a:schemeClr val="accent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b="1" i="1" kern="1200">
                <a:solidFill>
                  <a:schemeClr val="accen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000" dirty="0">
                <a:solidFill>
                  <a:schemeClr val="tx1"/>
                </a:solidFill>
                <a:latin typeface="Times New Roman" panose="02020603050405020304" pitchFamily="18" charset="0"/>
                <a:cs typeface="Times New Roman" panose="02020603050405020304" pitchFamily="18" charset="0"/>
              </a:rPr>
              <a:t>IMPLEMENTATION &amp; RESULTS</a:t>
            </a:r>
            <a:endParaRPr lang="ru-RU" sz="1000" dirty="0">
              <a:solidFill>
                <a:schemeClr val="tx1"/>
              </a:solidFill>
              <a:latin typeface="Times New Roman" panose="02020603050405020304" pitchFamily="18" charset="0"/>
              <a:cs typeface="Times New Roman" panose="02020603050405020304" pitchFamily="18" charset="0"/>
            </a:endParaRPr>
          </a:p>
        </p:txBody>
      </p:sp>
      <p:pic>
        <p:nvPicPr>
          <p:cNvPr id="60" name="object 3">
            <a:extLst>
              <a:ext uri="{FF2B5EF4-FFF2-40B4-BE49-F238E27FC236}">
                <a16:creationId xmlns:a16="http://schemas.microsoft.com/office/drawing/2014/main" id="{457F3462-8E15-CD23-3795-E2D27EC1029F}"/>
              </a:ext>
            </a:extLst>
          </p:cNvPr>
          <p:cNvPicPr/>
          <p:nvPr/>
        </p:nvPicPr>
        <p:blipFill>
          <a:blip r:embed="rId23" cstate="print"/>
          <a:stretch>
            <a:fillRect/>
          </a:stretch>
        </p:blipFill>
        <p:spPr>
          <a:xfrm>
            <a:off x="228600" y="553352"/>
            <a:ext cx="1735930" cy="755014"/>
          </a:xfrm>
          <a:prstGeom prst="rect">
            <a:avLst/>
          </a:prstGeom>
        </p:spPr>
      </p:pic>
    </p:spTree>
    <p:extLst>
      <p:ext uri="{BB962C8B-B14F-4D97-AF65-F5344CB8AC3E}">
        <p14:creationId xmlns:p14="http://schemas.microsoft.com/office/powerpoint/2010/main" val="32029835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Placeholder 13">
            <a:extLst>
              <a:ext uri="{FF2B5EF4-FFF2-40B4-BE49-F238E27FC236}">
                <a16:creationId xmlns:a16="http://schemas.microsoft.com/office/drawing/2014/main" id="{60E4B91E-CC99-49A7-B26A-644201DA68F5}"/>
              </a:ext>
            </a:extLst>
          </p:cNvPr>
          <p:cNvPicPr>
            <a:picLocks noGrp="1" noChangeAspect="1"/>
          </p:cNvPicPr>
          <p:nvPr>
            <p:ph type="pic" sz="quarter" idx="15"/>
          </p:nvPr>
        </p:nvPicPr>
        <p:blipFill>
          <a:blip r:embed="rId2"/>
          <a:srcRect l="32786" r="32786"/>
          <a:stretch/>
        </p:blipFill>
        <p:spPr>
          <a:xfrm>
            <a:off x="1412823" y="0"/>
            <a:ext cx="3894833" cy="5656330"/>
          </a:xfrm>
        </p:spPr>
      </p:pic>
      <p:sp>
        <p:nvSpPr>
          <p:cNvPr id="2" name="Title 1">
            <a:extLst>
              <a:ext uri="{FF2B5EF4-FFF2-40B4-BE49-F238E27FC236}">
                <a16:creationId xmlns:a16="http://schemas.microsoft.com/office/drawing/2014/main" id="{1E38EE8B-1608-4FFC-96B5-595AB97B845A}"/>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ABSTRACT</a:t>
            </a:r>
            <a:endParaRPr lang="ru-RU" dirty="0">
              <a:latin typeface="Times New Roman" panose="02020603050405020304" pitchFamily="18" charset="0"/>
              <a:cs typeface="Times New Roman" panose="02020603050405020304" pitchFamily="18" charset="0"/>
            </a:endParaRPr>
          </a:p>
        </p:txBody>
      </p:sp>
      <p:sp>
        <p:nvSpPr>
          <p:cNvPr id="4" name="Text Placeholder 3">
            <a:extLst>
              <a:ext uri="{FF2B5EF4-FFF2-40B4-BE49-F238E27FC236}">
                <a16:creationId xmlns:a16="http://schemas.microsoft.com/office/drawing/2014/main" id="{2B46C56E-82FC-4B02-954F-3AFACF2E8CBA}"/>
              </a:ext>
            </a:extLst>
          </p:cNvPr>
          <p:cNvSpPr>
            <a:spLocks noGrp="1"/>
          </p:cNvSpPr>
          <p:nvPr>
            <p:ph type="body" sz="quarter" idx="14"/>
          </p:nvPr>
        </p:nvSpPr>
        <p:spPr>
          <a:xfrm>
            <a:off x="6448927" y="2374231"/>
            <a:ext cx="5374664" cy="3442587"/>
          </a:xfrm>
        </p:spPr>
        <p:txBody>
          <a:bodyPr>
            <a:normAutofit/>
          </a:bodyPr>
          <a:lstStyle/>
          <a:p>
            <a:pPr algn="just"/>
            <a:r>
              <a:rPr lang="en-US" sz="1600" b="1" dirty="0">
                <a:solidFill>
                  <a:schemeClr val="tx1"/>
                </a:solidFill>
                <a:latin typeface="Times New Roman" panose="02020603050405020304" pitchFamily="18" charset="0"/>
                <a:cs typeface="Times New Roman" panose="02020603050405020304" pitchFamily="18" charset="0"/>
              </a:rPr>
              <a:t>Leveraging a fusion of cutting-edge machine learning (ML) methodologies and sophisticated natural language processing (NLP) algorithms, our project excels at swiftly analyzing and understanding user inquiries.</a:t>
            </a:r>
          </a:p>
          <a:p>
            <a:pPr algn="just"/>
            <a:r>
              <a:rPr lang="en-US" sz="1600" b="1" dirty="0">
                <a:solidFill>
                  <a:schemeClr val="tx1"/>
                </a:solidFill>
                <a:latin typeface="Times New Roman" panose="02020603050405020304" pitchFamily="18" charset="0"/>
                <a:cs typeface="Times New Roman" panose="02020603050405020304" pitchFamily="18" charset="0"/>
              </a:rPr>
              <a:t>Integrating a Language Model (LM) with the robust capabilities of a K-Nearest Neighbors (KNN) algorithm, our system is designed to deliver tailored recommendations and actionable insights, efficiently addressing user queries.</a:t>
            </a:r>
          </a:p>
          <a:p>
            <a:pPr algn="just"/>
            <a:r>
              <a:rPr lang="en-US" sz="1600" b="1" dirty="0">
                <a:solidFill>
                  <a:schemeClr val="tx1"/>
                </a:solidFill>
                <a:latin typeface="Times New Roman" panose="02020603050405020304" pitchFamily="18" charset="0"/>
                <a:cs typeface="Times New Roman" panose="02020603050405020304" pitchFamily="18" charset="0"/>
              </a:rPr>
              <a:t>Our project stands out by delivering precise problem-solving and curated tool recommendations, elevating the user experience by providing personalized solutions to their unique challenges.</a:t>
            </a:r>
            <a:endParaRPr lang="ru-RU" sz="1600" b="1" dirty="0">
              <a:solidFill>
                <a:schemeClr val="tx1"/>
              </a:solidFill>
              <a:latin typeface="Times New Roman" panose="02020603050405020304" pitchFamily="18" charset="0"/>
              <a:cs typeface="Times New Roman" panose="02020603050405020304" pitchFamily="18" charset="0"/>
            </a:endParaRPr>
          </a:p>
        </p:txBody>
      </p:sp>
      <p:sp>
        <p:nvSpPr>
          <p:cNvPr id="7" name="Slide Number Placeholder 6">
            <a:extLst>
              <a:ext uri="{FF2B5EF4-FFF2-40B4-BE49-F238E27FC236}">
                <a16:creationId xmlns:a16="http://schemas.microsoft.com/office/drawing/2014/main" id="{2E6A3C64-206A-47DC-8E31-F719E356D26D}"/>
              </a:ext>
            </a:extLst>
          </p:cNvPr>
          <p:cNvSpPr>
            <a:spLocks noGrp="1"/>
          </p:cNvSpPr>
          <p:nvPr>
            <p:ph type="sldNum" sz="quarter" idx="12"/>
          </p:nvPr>
        </p:nvSpPr>
        <p:spPr/>
        <p:txBody>
          <a:bodyPr/>
          <a:lstStyle/>
          <a:p>
            <a:fld id="{D495E168-DA5E-4888-8D8A-92B118324C14}" type="slidenum">
              <a:rPr lang="ru-RU" smtClean="0">
                <a:latin typeface="Times New Roman" panose="02020603050405020304" pitchFamily="18" charset="0"/>
                <a:cs typeface="Times New Roman" panose="02020603050405020304" pitchFamily="18" charset="0"/>
              </a:rPr>
              <a:pPr/>
              <a:t>3</a:t>
            </a:fld>
            <a:endParaRPr lang="ru-RU" dirty="0">
              <a:latin typeface="Times New Roman" panose="02020603050405020304" pitchFamily="18" charset="0"/>
              <a:cs typeface="Times New Roman" panose="02020603050405020304" pitchFamily="18" charset="0"/>
            </a:endParaRPr>
          </a:p>
        </p:txBody>
      </p:sp>
      <mc:AlternateContent xmlns:mc="http://schemas.openxmlformats.org/markup-compatibility/2006" xmlns:pslz="http://schemas.microsoft.com/office/powerpoint/2016/slidezoom">
        <mc:Choice Requires="pslz">
          <p:graphicFrame>
            <p:nvGraphicFramePr>
              <p:cNvPr id="10" name="Slide Zoom 9">
                <a:extLst>
                  <a:ext uri="{FF2B5EF4-FFF2-40B4-BE49-F238E27FC236}">
                    <a16:creationId xmlns:a16="http://schemas.microsoft.com/office/drawing/2014/main" id="{B93BA8FC-CEAF-277E-822C-BEF48D4F70B2}"/>
                  </a:ext>
                </a:extLst>
              </p:cNvPr>
              <p:cNvGraphicFramePr>
                <a:graphicFrameLocks noChangeAspect="1"/>
              </p:cNvGraphicFramePr>
              <p:nvPr>
                <p:extLst>
                  <p:ext uri="{D42A27DB-BD31-4B8C-83A1-F6EECF244321}">
                    <p14:modId xmlns:p14="http://schemas.microsoft.com/office/powerpoint/2010/main" val="3311660478"/>
                  </p:ext>
                </p:extLst>
              </p:nvPr>
            </p:nvGraphicFramePr>
            <p:xfrm>
              <a:off x="254109" y="5816818"/>
              <a:ext cx="740057" cy="627104"/>
            </p:xfrm>
            <a:graphic>
              <a:graphicData uri="http://schemas.microsoft.com/office/powerpoint/2016/slidezoom">
                <pslz:sldZm>
                  <pslz:sldZmObj sldId="278" cId="3202983532">
                    <pslz:zmPr id="{51996EE7-D39E-41F9-912C-5D00A45377CC}" returnToParent="0" imageType="cover" transitionDur="1000">
                      <p166:blipFill xmlns:p166="http://schemas.microsoft.com/office/powerpoint/2016/6/main">
                        <a:blip r:embed="rId3"/>
                        <a:stretch>
                          <a:fillRect/>
                        </a:stretch>
                      </p166:blipFill>
                      <p166:spPr xmlns:p166="http://schemas.microsoft.com/office/powerpoint/2016/6/main">
                        <a:xfrm>
                          <a:off x="0" y="0"/>
                          <a:ext cx="740057" cy="627104"/>
                        </a:xfrm>
                        <a:prstGeom prst="rect">
                          <a:avLst/>
                        </a:prstGeom>
                        <a:ln w="3175">
                          <a:noFill/>
                        </a:ln>
                      </p166:spPr>
                    </pslz:zmPr>
                  </pslz:sldZmObj>
                </pslz:sldZm>
              </a:graphicData>
            </a:graphic>
          </p:graphicFrame>
        </mc:Choice>
        <mc:Fallback xmlns="">
          <p:pic>
            <p:nvPicPr>
              <p:cNvPr id="10" name="Slide Zoom 9">
                <a:hlinkClick r:id="rId4" action="ppaction://hlinksldjump"/>
                <a:extLst>
                  <a:ext uri="{FF2B5EF4-FFF2-40B4-BE49-F238E27FC236}">
                    <a16:creationId xmlns:a16="http://schemas.microsoft.com/office/drawing/2014/main" id="{B93BA8FC-CEAF-277E-822C-BEF48D4F70B2}"/>
                  </a:ext>
                </a:extLst>
              </p:cNvPr>
              <p:cNvPicPr>
                <a:picLocks noGrp="1" noRot="1" noChangeAspect="1" noMove="1" noResize="1" noEditPoints="1" noAdjustHandles="1" noChangeArrowheads="1" noChangeShapeType="1"/>
              </p:cNvPicPr>
              <p:nvPr/>
            </p:nvPicPr>
            <p:blipFill>
              <a:blip r:embed="rId5"/>
              <a:stretch>
                <a:fillRect/>
              </a:stretch>
            </p:blipFill>
            <p:spPr>
              <a:xfrm>
                <a:off x="254109" y="5816818"/>
                <a:ext cx="740057" cy="627104"/>
              </a:xfrm>
              <a:prstGeom prst="rect">
                <a:avLst/>
              </a:prstGeom>
              <a:ln w="3175">
                <a:noFill/>
              </a:ln>
            </p:spPr>
          </p:pic>
        </mc:Fallback>
      </mc:AlternateContent>
    </p:spTree>
    <p:extLst>
      <p:ext uri="{BB962C8B-B14F-4D97-AF65-F5344CB8AC3E}">
        <p14:creationId xmlns:p14="http://schemas.microsoft.com/office/powerpoint/2010/main" val="30668985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F79B87-4AA7-436A-A28E-213168C1C67B}"/>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INTRODUCTION</a:t>
            </a:r>
            <a:endParaRPr lang="ru-RU" dirty="0">
              <a:latin typeface="Times New Roman" panose="02020603050405020304" pitchFamily="18" charset="0"/>
              <a:cs typeface="Times New Roman" panose="02020603050405020304" pitchFamily="18" charset="0"/>
            </a:endParaRPr>
          </a:p>
        </p:txBody>
      </p:sp>
      <p:sp>
        <p:nvSpPr>
          <p:cNvPr id="5" name="Text Placeholder 4">
            <a:extLst>
              <a:ext uri="{FF2B5EF4-FFF2-40B4-BE49-F238E27FC236}">
                <a16:creationId xmlns:a16="http://schemas.microsoft.com/office/drawing/2014/main" id="{5DD2790B-AC76-457A-BCB5-3E68F230ED5B}"/>
              </a:ext>
            </a:extLst>
          </p:cNvPr>
          <p:cNvSpPr>
            <a:spLocks noGrp="1"/>
          </p:cNvSpPr>
          <p:nvPr>
            <p:ph type="body" sz="quarter" idx="15"/>
          </p:nvPr>
        </p:nvSpPr>
        <p:spPr>
          <a:xfrm>
            <a:off x="341907" y="2775005"/>
            <a:ext cx="5036348" cy="2262215"/>
          </a:xfrm>
        </p:spPr>
        <p:txBody>
          <a:bodyPr>
            <a:normAutofit/>
          </a:bodyPr>
          <a:lstStyle/>
          <a:p>
            <a:pPr marL="0" indent="0" algn="just">
              <a:buNone/>
            </a:pPr>
            <a:r>
              <a:rPr lang="en-US" sz="1600" b="1" dirty="0">
                <a:solidFill>
                  <a:schemeClr val="tx1"/>
                </a:solidFill>
                <a:latin typeface="Times New Roman" panose="02020603050405020304" pitchFamily="18" charset="0"/>
                <a:cs typeface="Times New Roman" panose="02020603050405020304" pitchFamily="18" charset="0"/>
              </a:rPr>
              <a:t>	Welcome to our presentation on AI NEXUS which revolutionizes user experience through the seamless integration of advanced machine learning (ML) techniques and natural language processing (NLP) algorithms. In this session, we'll delve into how our project harnesses the power of cutting-edge technology to analyze and comprehend user queries effectively, paving the way for personalized recommendations and solutions.</a:t>
            </a:r>
            <a:endParaRPr lang="ru-RU" sz="1600" b="1" dirty="0">
              <a:solidFill>
                <a:schemeClr val="tx1"/>
              </a:solidFill>
              <a:latin typeface="Times New Roman" panose="02020603050405020304" pitchFamily="18" charset="0"/>
              <a:cs typeface="Times New Roman" panose="02020603050405020304" pitchFamily="18" charset="0"/>
            </a:endParaRPr>
          </a:p>
        </p:txBody>
      </p:sp>
      <p:pic>
        <p:nvPicPr>
          <p:cNvPr id="14" name="Picture Placeholder 13">
            <a:extLst>
              <a:ext uri="{FF2B5EF4-FFF2-40B4-BE49-F238E27FC236}">
                <a16:creationId xmlns:a16="http://schemas.microsoft.com/office/drawing/2014/main" id="{6D2A2984-909C-46E6-BA11-B06EBD98F0D9}"/>
              </a:ext>
            </a:extLst>
          </p:cNvPr>
          <p:cNvPicPr>
            <a:picLocks noGrp="1" noChangeAspect="1"/>
          </p:cNvPicPr>
          <p:nvPr>
            <p:ph type="pic" sz="quarter" idx="18"/>
          </p:nvPr>
        </p:nvPicPr>
        <p:blipFill>
          <a:blip r:embed="rId2"/>
          <a:srcRect t="9872" b="9872"/>
          <a:stretch/>
        </p:blipFill>
        <p:spPr>
          <a:xfrm>
            <a:off x="5771770" y="1483675"/>
            <a:ext cx="6421408" cy="3438427"/>
          </a:xfrm>
        </p:spPr>
      </p:pic>
      <p:sp>
        <p:nvSpPr>
          <p:cNvPr id="4" name="Slide Number Placeholder 3">
            <a:extLst>
              <a:ext uri="{FF2B5EF4-FFF2-40B4-BE49-F238E27FC236}">
                <a16:creationId xmlns:a16="http://schemas.microsoft.com/office/drawing/2014/main" id="{9DFFC05B-6738-42DC-8BE6-C9279D17A4F6}"/>
              </a:ext>
            </a:extLst>
          </p:cNvPr>
          <p:cNvSpPr>
            <a:spLocks noGrp="1"/>
          </p:cNvSpPr>
          <p:nvPr>
            <p:ph type="sldNum" sz="quarter" idx="12"/>
          </p:nvPr>
        </p:nvSpPr>
        <p:spPr/>
        <p:txBody>
          <a:bodyPr/>
          <a:lstStyle/>
          <a:p>
            <a:fld id="{D495E168-DA5E-4888-8D8A-92B118324C14}" type="slidenum">
              <a:rPr lang="ru-RU" smtClean="0">
                <a:latin typeface="Times New Roman" panose="02020603050405020304" pitchFamily="18" charset="0"/>
                <a:cs typeface="Times New Roman" panose="02020603050405020304" pitchFamily="18" charset="0"/>
              </a:rPr>
              <a:pPr/>
              <a:t>4</a:t>
            </a:fld>
            <a:endParaRPr lang="ru-RU" dirty="0">
              <a:latin typeface="Times New Roman" panose="02020603050405020304" pitchFamily="18" charset="0"/>
              <a:cs typeface="Times New Roman" panose="02020603050405020304" pitchFamily="18" charset="0"/>
            </a:endParaRPr>
          </a:p>
        </p:txBody>
      </p:sp>
      <mc:AlternateContent xmlns:mc="http://schemas.openxmlformats.org/markup-compatibility/2006" xmlns:pslz="http://schemas.microsoft.com/office/powerpoint/2016/slidezoom">
        <mc:Choice Requires="pslz">
          <p:graphicFrame>
            <p:nvGraphicFramePr>
              <p:cNvPr id="11" name="Slide Zoom 10">
                <a:extLst>
                  <a:ext uri="{FF2B5EF4-FFF2-40B4-BE49-F238E27FC236}">
                    <a16:creationId xmlns:a16="http://schemas.microsoft.com/office/drawing/2014/main" id="{70C01AE1-0A6A-48E5-6AAD-37CEEE631CC1}"/>
                  </a:ext>
                </a:extLst>
              </p:cNvPr>
              <p:cNvGraphicFramePr>
                <a:graphicFrameLocks noChangeAspect="1"/>
              </p:cNvGraphicFramePr>
              <p:nvPr>
                <p:extLst>
                  <p:ext uri="{D42A27DB-BD31-4B8C-83A1-F6EECF244321}">
                    <p14:modId xmlns:p14="http://schemas.microsoft.com/office/powerpoint/2010/main" val="161386245"/>
                  </p:ext>
                </p:extLst>
              </p:nvPr>
            </p:nvGraphicFramePr>
            <p:xfrm>
              <a:off x="253007" y="5797687"/>
              <a:ext cx="712193" cy="708236"/>
            </p:xfrm>
            <a:graphic>
              <a:graphicData uri="http://schemas.microsoft.com/office/powerpoint/2016/slidezoom">
                <pslz:sldZm>
                  <pslz:sldZmObj sldId="278" cId="3202983532">
                    <pslz:zmPr id="{DFBE5E68-F39A-4126-A1AA-05BF0C513D17}" returnToParent="0" imageType="cover" transitionDur="1000">
                      <p166:blipFill xmlns:p166="http://schemas.microsoft.com/office/powerpoint/2016/6/main">
                        <a:blip r:embed="rId3"/>
                        <a:stretch>
                          <a:fillRect/>
                        </a:stretch>
                      </p166:blipFill>
                      <p166:spPr xmlns:p166="http://schemas.microsoft.com/office/powerpoint/2016/6/main">
                        <a:xfrm>
                          <a:off x="0" y="0"/>
                          <a:ext cx="712193" cy="708236"/>
                        </a:xfrm>
                        <a:prstGeom prst="rect">
                          <a:avLst/>
                        </a:prstGeom>
                        <a:ln w="3175">
                          <a:noFill/>
                        </a:ln>
                      </p166:spPr>
                    </pslz:zmPr>
                  </pslz:sldZmObj>
                </pslz:sldZm>
              </a:graphicData>
            </a:graphic>
          </p:graphicFrame>
        </mc:Choice>
        <mc:Fallback xmlns="">
          <p:pic>
            <p:nvPicPr>
              <p:cNvPr id="11" name="Slide Zoom 10">
                <a:hlinkClick r:id="rId4" action="ppaction://hlinksldjump"/>
                <a:extLst>
                  <a:ext uri="{FF2B5EF4-FFF2-40B4-BE49-F238E27FC236}">
                    <a16:creationId xmlns:a16="http://schemas.microsoft.com/office/drawing/2014/main" id="{70C01AE1-0A6A-48E5-6AAD-37CEEE631CC1}"/>
                  </a:ext>
                </a:extLst>
              </p:cNvPr>
              <p:cNvPicPr>
                <a:picLocks noGrp="1" noRot="1" noChangeAspect="1" noMove="1" noResize="1" noEditPoints="1" noAdjustHandles="1" noChangeArrowheads="1" noChangeShapeType="1"/>
              </p:cNvPicPr>
              <p:nvPr/>
            </p:nvPicPr>
            <p:blipFill>
              <a:blip r:embed="rId5"/>
              <a:stretch>
                <a:fillRect/>
              </a:stretch>
            </p:blipFill>
            <p:spPr>
              <a:xfrm>
                <a:off x="253007" y="5797687"/>
                <a:ext cx="712193" cy="708236"/>
              </a:xfrm>
              <a:prstGeom prst="rect">
                <a:avLst/>
              </a:prstGeom>
              <a:ln w="3175">
                <a:noFill/>
              </a:ln>
            </p:spPr>
          </p:pic>
        </mc:Fallback>
      </mc:AlternateContent>
    </p:spTree>
    <p:extLst>
      <p:ext uri="{BB962C8B-B14F-4D97-AF65-F5344CB8AC3E}">
        <p14:creationId xmlns:p14="http://schemas.microsoft.com/office/powerpoint/2010/main" val="20235355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39155-1F5E-4F48-B50E-F00D8FC535D9}"/>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EXISTING PROBLEMS</a:t>
            </a:r>
            <a:endParaRPr lang="ru-RU" dirty="0">
              <a:latin typeface="Times New Roman" panose="02020603050405020304" pitchFamily="18" charset="0"/>
              <a:cs typeface="Times New Roman" panose="02020603050405020304" pitchFamily="18" charset="0"/>
            </a:endParaRPr>
          </a:p>
        </p:txBody>
      </p:sp>
      <p:sp>
        <p:nvSpPr>
          <p:cNvPr id="8" name="Text Placeholder 7">
            <a:extLst>
              <a:ext uri="{FF2B5EF4-FFF2-40B4-BE49-F238E27FC236}">
                <a16:creationId xmlns:a16="http://schemas.microsoft.com/office/drawing/2014/main" id="{E3AB4F18-AE38-4488-9473-A828459DA8A4}"/>
              </a:ext>
            </a:extLst>
          </p:cNvPr>
          <p:cNvSpPr>
            <a:spLocks noGrp="1"/>
          </p:cNvSpPr>
          <p:nvPr>
            <p:ph type="body" idx="18"/>
          </p:nvPr>
        </p:nvSpPr>
        <p:spPr/>
        <p:txBody>
          <a:bodyPr>
            <a:normAutofit/>
          </a:bodyPr>
          <a:lstStyle/>
          <a:p>
            <a:r>
              <a:rPr lang="en-US" sz="1600" dirty="0">
                <a:latin typeface="Times New Roman" panose="02020603050405020304" pitchFamily="18" charset="0"/>
                <a:cs typeface="Times New Roman" panose="02020603050405020304" pitchFamily="18" charset="0"/>
              </a:rPr>
              <a:t>Challenges faced:-</a:t>
            </a:r>
            <a:endParaRPr lang="ru-RU" sz="1600" dirty="0">
              <a:latin typeface="Times New Roman" panose="02020603050405020304" pitchFamily="18" charset="0"/>
              <a:cs typeface="Times New Roman" panose="02020603050405020304" pitchFamily="18" charset="0"/>
            </a:endParaRPr>
          </a:p>
        </p:txBody>
      </p:sp>
      <p:sp>
        <p:nvSpPr>
          <p:cNvPr id="17" name="Text Placeholder 16">
            <a:extLst>
              <a:ext uri="{FF2B5EF4-FFF2-40B4-BE49-F238E27FC236}">
                <a16:creationId xmlns:a16="http://schemas.microsoft.com/office/drawing/2014/main" id="{663B63A5-075F-4429-8F7A-8E50D3497170}"/>
              </a:ext>
            </a:extLst>
          </p:cNvPr>
          <p:cNvSpPr>
            <a:spLocks noGrp="1"/>
          </p:cNvSpPr>
          <p:nvPr>
            <p:ph type="body" sz="quarter" idx="21"/>
          </p:nvPr>
        </p:nvSpPr>
        <p:spPr>
          <a:xfrm>
            <a:off x="5973985" y="3294245"/>
            <a:ext cx="4830373" cy="2782705"/>
          </a:xfrm>
        </p:spPr>
        <p:txBody>
          <a:bodyPr>
            <a:normAutofit/>
          </a:bodyPr>
          <a:lstStyle/>
          <a:p>
            <a:pPr algn="just"/>
            <a:r>
              <a:rPr lang="en-US" sz="1600" b="1" dirty="0">
                <a:solidFill>
                  <a:schemeClr val="tx1"/>
                </a:solidFill>
                <a:latin typeface="Times New Roman" panose="02020603050405020304" pitchFamily="18" charset="0"/>
                <a:cs typeface="Times New Roman" panose="02020603050405020304" pitchFamily="18" charset="0"/>
              </a:rPr>
              <a:t>Reliance on manual intervention introduces inefficiencies.</a:t>
            </a:r>
          </a:p>
          <a:p>
            <a:pPr algn="just"/>
            <a:r>
              <a:rPr lang="en-US" sz="1600" b="1" dirty="0">
                <a:solidFill>
                  <a:schemeClr val="tx1"/>
                </a:solidFill>
                <a:latin typeface="Times New Roman" panose="02020603050405020304" pitchFamily="18" charset="0"/>
                <a:cs typeface="Times New Roman" panose="02020603050405020304" pitchFamily="18" charset="0"/>
              </a:rPr>
              <a:t>Lack of sophisticated NLP algorithms and ML techniques hampers precision and personalization.</a:t>
            </a:r>
          </a:p>
          <a:p>
            <a:pPr algn="just"/>
            <a:r>
              <a:rPr lang="en-US" sz="1600" b="1" dirty="0">
                <a:solidFill>
                  <a:schemeClr val="tx1"/>
                </a:solidFill>
                <a:latin typeface="Times New Roman" panose="02020603050405020304" pitchFamily="18" charset="0"/>
                <a:cs typeface="Times New Roman" panose="02020603050405020304" pitchFamily="18" charset="0"/>
              </a:rPr>
              <a:t>Inability to comprehend nuances in natural language communication.</a:t>
            </a:r>
          </a:p>
          <a:p>
            <a:pPr algn="just"/>
            <a:r>
              <a:rPr lang="en-US" sz="1600" b="1" dirty="0">
                <a:solidFill>
                  <a:schemeClr val="tx1"/>
                </a:solidFill>
                <a:latin typeface="Times New Roman" panose="02020603050405020304" pitchFamily="18" charset="0"/>
                <a:cs typeface="Times New Roman" panose="02020603050405020304" pitchFamily="18" charset="0"/>
              </a:rPr>
              <a:t>Lack of ML-driven insights limits the system's capacity to learn and tailor responses.</a:t>
            </a:r>
          </a:p>
        </p:txBody>
      </p:sp>
      <p:sp>
        <p:nvSpPr>
          <p:cNvPr id="5" name="Slide Number Placeholder 4">
            <a:extLst>
              <a:ext uri="{FF2B5EF4-FFF2-40B4-BE49-F238E27FC236}">
                <a16:creationId xmlns:a16="http://schemas.microsoft.com/office/drawing/2014/main" id="{CFEE48EC-430B-4D42-9565-527E52286C4D}"/>
              </a:ext>
            </a:extLst>
          </p:cNvPr>
          <p:cNvSpPr>
            <a:spLocks noGrp="1"/>
          </p:cNvSpPr>
          <p:nvPr>
            <p:ph type="sldNum" sz="quarter" idx="12"/>
          </p:nvPr>
        </p:nvSpPr>
        <p:spPr/>
        <p:txBody>
          <a:bodyPr/>
          <a:lstStyle/>
          <a:p>
            <a:fld id="{D495E168-DA5E-4888-8D8A-92B118324C14}" type="slidenum">
              <a:rPr lang="ru-RU" smtClean="0">
                <a:latin typeface="Times New Roman" panose="02020603050405020304" pitchFamily="18" charset="0"/>
                <a:cs typeface="Times New Roman" panose="02020603050405020304" pitchFamily="18" charset="0"/>
              </a:rPr>
              <a:pPr/>
              <a:t>5</a:t>
            </a:fld>
            <a:endParaRPr lang="ru-RU"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D89249F7-D0FE-BA7C-3B25-3A18FCF00832}"/>
              </a:ext>
            </a:extLst>
          </p:cNvPr>
          <p:cNvPicPr>
            <a:picLocks noChangeAspect="1"/>
          </p:cNvPicPr>
          <p:nvPr/>
        </p:nvPicPr>
        <p:blipFill rotWithShape="1">
          <a:blip r:embed="rId2"/>
          <a:srcRect r="18661"/>
          <a:stretch/>
        </p:blipFill>
        <p:spPr>
          <a:xfrm>
            <a:off x="665497" y="2959593"/>
            <a:ext cx="4081432" cy="2184203"/>
          </a:xfrm>
          <a:prstGeom prst="rect">
            <a:avLst/>
          </a:prstGeom>
        </p:spPr>
      </p:pic>
    </p:spTree>
    <p:extLst>
      <p:ext uri="{BB962C8B-B14F-4D97-AF65-F5344CB8AC3E}">
        <p14:creationId xmlns:p14="http://schemas.microsoft.com/office/powerpoint/2010/main" val="3953500455"/>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39155-1F5E-4F48-B50E-F00D8FC535D9}"/>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PROBLEM STATEMENT</a:t>
            </a:r>
            <a:endParaRPr lang="ru-RU" dirty="0">
              <a:latin typeface="Times New Roman" panose="02020603050405020304" pitchFamily="18" charset="0"/>
              <a:cs typeface="Times New Roman" panose="02020603050405020304" pitchFamily="18" charset="0"/>
            </a:endParaRPr>
          </a:p>
        </p:txBody>
      </p:sp>
      <p:sp>
        <p:nvSpPr>
          <p:cNvPr id="7" name="Text Placeholder 6">
            <a:extLst>
              <a:ext uri="{FF2B5EF4-FFF2-40B4-BE49-F238E27FC236}">
                <a16:creationId xmlns:a16="http://schemas.microsoft.com/office/drawing/2014/main" id="{B0CA970E-796E-4258-8457-D1CEF7B4B866}"/>
              </a:ext>
            </a:extLst>
          </p:cNvPr>
          <p:cNvSpPr>
            <a:spLocks noGrp="1"/>
          </p:cNvSpPr>
          <p:nvPr>
            <p:ph type="body" idx="20"/>
          </p:nvPr>
        </p:nvSpPr>
        <p:spPr>
          <a:xfrm>
            <a:off x="811311" y="2959593"/>
            <a:ext cx="4365625" cy="2668277"/>
          </a:xfrm>
        </p:spPr>
        <p:txBody>
          <a:bodyPr>
            <a:noAutofit/>
          </a:bodyPr>
          <a:lstStyle/>
          <a:p>
            <a:pPr marL="0" indent="0" algn="just">
              <a:buNone/>
            </a:pPr>
            <a:r>
              <a:rPr lang="en-US" sz="1600" b="1" i="0" dirty="0">
                <a:solidFill>
                  <a:schemeClr val="tx1"/>
                </a:solidFill>
                <a:effectLst/>
                <a:latin typeface="Times New Roman" panose="02020603050405020304" pitchFamily="18" charset="0"/>
                <a:cs typeface="Times New Roman" panose="02020603050405020304" pitchFamily="18" charset="0"/>
              </a:rPr>
              <a:t>Microenterprises, integral to the economy, encounter obstacles in embracing evolving technologies, particularly Artificial Intelligence (AI). Despite AI's transformative potential, its integration presents formidable challenges for these businesses. The current body of literature fails to offer actionable insights into how microenterprises, characterized by industry-specific nuances and resource constraints, can strategically adopt and leverage AI for sustainable success.</a:t>
            </a:r>
            <a:endParaRPr lang="ru-RU" sz="1600" b="1" dirty="0">
              <a:solidFill>
                <a:schemeClr val="tx1"/>
              </a:solidFill>
              <a:latin typeface="Times New Roman" panose="02020603050405020304" pitchFamily="18" charset="0"/>
              <a:cs typeface="Times New Roman" panose="02020603050405020304" pitchFamily="18" charset="0"/>
            </a:endParaRPr>
          </a:p>
        </p:txBody>
      </p:sp>
      <p:sp>
        <p:nvSpPr>
          <p:cNvPr id="8" name="Text Placeholder 7">
            <a:extLst>
              <a:ext uri="{FF2B5EF4-FFF2-40B4-BE49-F238E27FC236}">
                <a16:creationId xmlns:a16="http://schemas.microsoft.com/office/drawing/2014/main" id="{E3AB4F18-AE38-4488-9473-A828459DA8A4}"/>
              </a:ext>
            </a:extLst>
          </p:cNvPr>
          <p:cNvSpPr>
            <a:spLocks noGrp="1"/>
          </p:cNvSpPr>
          <p:nvPr>
            <p:ph type="body" idx="18"/>
          </p:nvPr>
        </p:nvSpPr>
        <p:spPr/>
        <p:txBody>
          <a:bodyPr>
            <a:normAutofit/>
          </a:bodyPr>
          <a:lstStyle/>
          <a:p>
            <a:r>
              <a:rPr lang="en-US" sz="1600" dirty="0">
                <a:latin typeface="Times New Roman" panose="02020603050405020304" pitchFamily="18" charset="0"/>
                <a:cs typeface="Times New Roman" panose="02020603050405020304" pitchFamily="18" charset="0"/>
              </a:rPr>
              <a:t>Objective</a:t>
            </a:r>
            <a:endParaRPr lang="ru-RU" sz="1600" dirty="0">
              <a:latin typeface="Times New Roman" panose="02020603050405020304" pitchFamily="18" charset="0"/>
              <a:cs typeface="Times New Roman" panose="02020603050405020304" pitchFamily="18" charset="0"/>
            </a:endParaRPr>
          </a:p>
        </p:txBody>
      </p:sp>
      <p:sp>
        <p:nvSpPr>
          <p:cNvPr id="17" name="Text Placeholder 16">
            <a:extLst>
              <a:ext uri="{FF2B5EF4-FFF2-40B4-BE49-F238E27FC236}">
                <a16:creationId xmlns:a16="http://schemas.microsoft.com/office/drawing/2014/main" id="{663B63A5-075F-4429-8F7A-8E50D3497170}"/>
              </a:ext>
            </a:extLst>
          </p:cNvPr>
          <p:cNvSpPr>
            <a:spLocks noGrp="1"/>
          </p:cNvSpPr>
          <p:nvPr>
            <p:ph type="body" sz="quarter" idx="21"/>
          </p:nvPr>
        </p:nvSpPr>
        <p:spPr/>
        <p:txBody>
          <a:bodyPr>
            <a:normAutofit/>
          </a:bodyPr>
          <a:lstStyle/>
          <a:p>
            <a:pPr marL="0" indent="0" algn="just">
              <a:buNone/>
            </a:pPr>
            <a:r>
              <a:rPr lang="en-US" sz="1600" b="1" dirty="0">
                <a:solidFill>
                  <a:schemeClr val="tx1"/>
                </a:solidFill>
                <a:latin typeface="Times New Roman" panose="02020603050405020304" pitchFamily="18" charset="0"/>
                <a:cs typeface="Times New Roman" panose="02020603050405020304" pitchFamily="18" charset="0"/>
              </a:rPr>
              <a:t>To address this critical gap, our project endeavors to develop a customized framework. This framework aims to unlock AI's potential within microenterprises, fostering efficiency, innovation, and competitiveness in this vital sector.</a:t>
            </a:r>
            <a:endParaRPr lang="ru-RU" sz="1600" b="1" dirty="0">
              <a:solidFill>
                <a:schemeClr val="tx1"/>
              </a:solidFill>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CFEE48EC-430B-4D42-9565-527E52286C4D}"/>
              </a:ext>
            </a:extLst>
          </p:cNvPr>
          <p:cNvSpPr>
            <a:spLocks noGrp="1"/>
          </p:cNvSpPr>
          <p:nvPr>
            <p:ph type="sldNum" sz="quarter" idx="12"/>
          </p:nvPr>
        </p:nvSpPr>
        <p:spPr/>
        <p:txBody>
          <a:bodyPr/>
          <a:lstStyle/>
          <a:p>
            <a:fld id="{D495E168-DA5E-4888-8D8A-92B118324C14}" type="slidenum">
              <a:rPr lang="ru-RU" smtClean="0">
                <a:latin typeface="Times New Roman" panose="02020603050405020304" pitchFamily="18" charset="0"/>
                <a:cs typeface="Times New Roman" panose="02020603050405020304" pitchFamily="18" charset="0"/>
              </a:rPr>
              <a:pPr/>
              <a:t>6</a:t>
            </a:fld>
            <a:endParaRPr lang="ru-RU" dirty="0">
              <a:latin typeface="Times New Roman" panose="02020603050405020304" pitchFamily="18" charset="0"/>
              <a:cs typeface="Times New Roman" panose="02020603050405020304" pitchFamily="18" charset="0"/>
            </a:endParaRPr>
          </a:p>
        </p:txBody>
      </p:sp>
      <mc:AlternateContent xmlns:mc="http://schemas.openxmlformats.org/markup-compatibility/2006" xmlns:pslz="http://schemas.microsoft.com/office/powerpoint/2016/slidezoom">
        <mc:Choice Requires="pslz">
          <p:graphicFrame>
            <p:nvGraphicFramePr>
              <p:cNvPr id="14" name="Slide Zoom 13">
                <a:extLst>
                  <a:ext uri="{FF2B5EF4-FFF2-40B4-BE49-F238E27FC236}">
                    <a16:creationId xmlns:a16="http://schemas.microsoft.com/office/drawing/2014/main" id="{8FD99DFA-7842-07E8-46B9-997F15E8A396}"/>
                  </a:ext>
                </a:extLst>
              </p:cNvPr>
              <p:cNvGraphicFramePr>
                <a:graphicFrameLocks noChangeAspect="1"/>
              </p:cNvGraphicFramePr>
              <p:nvPr>
                <p:extLst>
                  <p:ext uri="{D42A27DB-BD31-4B8C-83A1-F6EECF244321}">
                    <p14:modId xmlns:p14="http://schemas.microsoft.com/office/powerpoint/2010/main" val="2080822014"/>
                  </p:ext>
                </p:extLst>
              </p:nvPr>
            </p:nvGraphicFramePr>
            <p:xfrm>
              <a:off x="556580" y="5928628"/>
              <a:ext cx="509461" cy="506631"/>
            </p:xfrm>
            <a:graphic>
              <a:graphicData uri="http://schemas.microsoft.com/office/powerpoint/2016/slidezoom">
                <pslz:sldZm>
                  <pslz:sldZmObj sldId="278" cId="3202983532">
                    <pslz:zmPr id="{E6102D8B-A3A1-4DA4-8875-CAB8FAC7EC45}" returnToParent="0" imageType="cover" transitionDur="1000">
                      <p166:blipFill xmlns:p166="http://schemas.microsoft.com/office/powerpoint/2016/6/main">
                        <a:blip r:embed="rId2"/>
                        <a:stretch>
                          <a:fillRect/>
                        </a:stretch>
                      </p166:blipFill>
                      <p166:spPr xmlns:p166="http://schemas.microsoft.com/office/powerpoint/2016/6/main">
                        <a:xfrm>
                          <a:off x="0" y="0"/>
                          <a:ext cx="509461" cy="506631"/>
                        </a:xfrm>
                        <a:prstGeom prst="rect">
                          <a:avLst/>
                        </a:prstGeom>
                        <a:ln w="3175">
                          <a:noFill/>
                        </a:ln>
                      </p166:spPr>
                    </pslz:zmPr>
                  </pslz:sldZmObj>
                </pslz:sldZm>
              </a:graphicData>
            </a:graphic>
          </p:graphicFrame>
        </mc:Choice>
        <mc:Fallback xmlns="">
          <p:pic>
            <p:nvPicPr>
              <p:cNvPr id="14" name="Slide Zoom 13">
                <a:hlinkClick r:id="rId3" action="ppaction://hlinksldjump"/>
                <a:extLst>
                  <a:ext uri="{FF2B5EF4-FFF2-40B4-BE49-F238E27FC236}">
                    <a16:creationId xmlns:a16="http://schemas.microsoft.com/office/drawing/2014/main" id="{8FD99DFA-7842-07E8-46B9-997F15E8A396}"/>
                  </a:ext>
                </a:extLst>
              </p:cNvPr>
              <p:cNvPicPr>
                <a:picLocks noGrp="1" noRot="1" noChangeAspect="1" noMove="1" noResize="1" noEditPoints="1" noAdjustHandles="1" noChangeArrowheads="1" noChangeShapeType="1"/>
              </p:cNvPicPr>
              <p:nvPr/>
            </p:nvPicPr>
            <p:blipFill>
              <a:blip r:embed="rId4"/>
              <a:stretch>
                <a:fillRect/>
              </a:stretch>
            </p:blipFill>
            <p:spPr>
              <a:xfrm>
                <a:off x="556580" y="5928628"/>
                <a:ext cx="509461" cy="506631"/>
              </a:xfrm>
              <a:prstGeom prst="rect">
                <a:avLst/>
              </a:prstGeom>
              <a:ln w="3175">
                <a:noFill/>
              </a:ln>
            </p:spPr>
          </p:pic>
        </mc:Fallback>
      </mc:AlternateContent>
    </p:spTree>
    <p:extLst>
      <p:ext uri="{BB962C8B-B14F-4D97-AF65-F5344CB8AC3E}">
        <p14:creationId xmlns:p14="http://schemas.microsoft.com/office/powerpoint/2010/main" val="12608171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91AEBC-6D9D-4D30-BB4C-43FE1370375F}"/>
              </a:ext>
            </a:extLst>
          </p:cNvPr>
          <p:cNvSpPr>
            <a:spLocks noGrp="1"/>
          </p:cNvSpPr>
          <p:nvPr>
            <p:ph type="title"/>
          </p:nvPr>
        </p:nvSpPr>
        <p:spPr>
          <a:xfrm>
            <a:off x="5276850" y="1474969"/>
            <a:ext cx="5143500" cy="676275"/>
          </a:xfrm>
        </p:spPr>
        <p:txBody>
          <a:bodyPr>
            <a:normAutofit fontScale="90000"/>
          </a:bodyPr>
          <a:lstStyle/>
          <a:p>
            <a:r>
              <a:rPr lang="en-US" dirty="0">
                <a:latin typeface="Times New Roman" panose="02020603050405020304" pitchFamily="18" charset="0"/>
                <a:cs typeface="Times New Roman" panose="02020603050405020304" pitchFamily="18" charset="0"/>
              </a:rPr>
              <a:t>PROPOSED SOLUTON</a:t>
            </a:r>
            <a:endParaRPr lang="ru-RU" dirty="0">
              <a:latin typeface="Times New Roman" panose="02020603050405020304" pitchFamily="18" charset="0"/>
              <a:cs typeface="Times New Roman" panose="02020603050405020304" pitchFamily="18" charset="0"/>
            </a:endParaRPr>
          </a:p>
        </p:txBody>
      </p:sp>
      <p:sp>
        <p:nvSpPr>
          <p:cNvPr id="5" name="Text Placeholder 4">
            <a:extLst>
              <a:ext uri="{FF2B5EF4-FFF2-40B4-BE49-F238E27FC236}">
                <a16:creationId xmlns:a16="http://schemas.microsoft.com/office/drawing/2014/main" id="{C7BFDBF9-B20C-4919-9CE3-90C6CDC85BDD}"/>
              </a:ext>
            </a:extLst>
          </p:cNvPr>
          <p:cNvSpPr>
            <a:spLocks noGrp="1"/>
          </p:cNvSpPr>
          <p:nvPr>
            <p:ph type="body" sz="quarter" idx="16"/>
          </p:nvPr>
        </p:nvSpPr>
        <p:spPr>
          <a:xfrm>
            <a:off x="5612489" y="2592568"/>
            <a:ext cx="6123469" cy="3856357"/>
          </a:xfrm>
        </p:spPr>
        <p:txBody>
          <a:bodyPr/>
          <a:lstStyle/>
          <a:p>
            <a:pPr marL="285750" indent="-285750">
              <a:buFont typeface="Arial" panose="020B0604020202020204" pitchFamily="34" charset="0"/>
              <a:buChar char="•"/>
            </a:pPr>
            <a:r>
              <a:rPr lang="en-US" sz="1600" dirty="0">
                <a:solidFill>
                  <a:schemeClr val="tx1"/>
                </a:solidFill>
                <a:latin typeface="Times New Roman" panose="02020603050405020304" pitchFamily="18" charset="0"/>
                <a:cs typeface="Times New Roman" panose="02020603050405020304" pitchFamily="18" charset="0"/>
              </a:rPr>
              <a:t>Empowering users with tailored solutions that leverage vast knowledge bases and adapt to individual preferences.</a:t>
            </a:r>
          </a:p>
          <a:p>
            <a:pPr marL="285750" indent="-285750">
              <a:buFont typeface="Arial" panose="020B0604020202020204" pitchFamily="34" charset="0"/>
              <a:buChar char="•"/>
            </a:pPr>
            <a:r>
              <a:rPr lang="en-US" sz="1600" dirty="0">
                <a:solidFill>
                  <a:schemeClr val="tx1"/>
                </a:solidFill>
                <a:latin typeface="Times New Roman" panose="02020603050405020304" pitchFamily="18" charset="0"/>
                <a:cs typeface="Times New Roman" panose="02020603050405020304" pitchFamily="18" charset="0"/>
              </a:rPr>
              <a:t>Revolutionizing the user experience by seamlessly integrating advanced ML and NLP techniques for enhanced accuracy and effectiveness.</a:t>
            </a:r>
          </a:p>
          <a:p>
            <a:pPr marL="285750" indent="-285750">
              <a:buFont typeface="Arial" panose="020B0604020202020204" pitchFamily="34" charset="0"/>
              <a:buChar char="•"/>
            </a:pPr>
            <a:r>
              <a:rPr lang="en-US" sz="1600" dirty="0">
                <a:solidFill>
                  <a:schemeClr val="tx1"/>
                </a:solidFill>
                <a:latin typeface="Times New Roman" panose="02020603050405020304" pitchFamily="18" charset="0"/>
                <a:cs typeface="Times New Roman" panose="02020603050405020304" pitchFamily="18" charset="0"/>
              </a:rPr>
              <a:t>Offering a transformative approach to problem-solving, characterized by adaptability, efficiency, and user-centric design.</a:t>
            </a:r>
          </a:p>
          <a:p>
            <a:pPr marL="285750" indent="-285750">
              <a:buFont typeface="Arial" panose="020B0604020202020204" pitchFamily="34" charset="0"/>
              <a:buChar char="•"/>
            </a:pPr>
            <a:r>
              <a:rPr lang="en-US" sz="1600" dirty="0">
                <a:solidFill>
                  <a:schemeClr val="tx1"/>
                </a:solidFill>
                <a:latin typeface="Times New Roman" panose="02020603050405020304" pitchFamily="18" charset="0"/>
                <a:cs typeface="Times New Roman" panose="02020603050405020304" pitchFamily="18" charset="0"/>
              </a:rPr>
              <a:t>Ensuring scalability and flexibility to accommodate evolving user needs and technological advancements in ML and NLP fields.</a:t>
            </a:r>
          </a:p>
        </p:txBody>
      </p:sp>
      <p:sp>
        <p:nvSpPr>
          <p:cNvPr id="4" name="Slide Number Placeholder 3">
            <a:extLst>
              <a:ext uri="{FF2B5EF4-FFF2-40B4-BE49-F238E27FC236}">
                <a16:creationId xmlns:a16="http://schemas.microsoft.com/office/drawing/2014/main" id="{BEDAECDC-7310-4573-BE1D-3F708C83049D}"/>
              </a:ext>
            </a:extLst>
          </p:cNvPr>
          <p:cNvSpPr>
            <a:spLocks noGrp="1"/>
          </p:cNvSpPr>
          <p:nvPr>
            <p:ph type="sldNum" sz="quarter" idx="12"/>
          </p:nvPr>
        </p:nvSpPr>
        <p:spPr>
          <a:xfrm>
            <a:off x="10800709" y="5816819"/>
            <a:ext cx="597506" cy="365125"/>
          </a:xfrm>
        </p:spPr>
        <p:txBody>
          <a:bodyPr/>
          <a:lstStyle/>
          <a:p>
            <a:fld id="{D495E168-DA5E-4888-8D8A-92B118324C14}" type="slidenum">
              <a:rPr lang="ru-RU" smtClean="0">
                <a:latin typeface="Times New Roman" panose="02020603050405020304" pitchFamily="18" charset="0"/>
                <a:cs typeface="Times New Roman" panose="02020603050405020304" pitchFamily="18" charset="0"/>
              </a:rPr>
              <a:t>7</a:t>
            </a:fld>
            <a:endParaRPr lang="ru-RU" dirty="0">
              <a:latin typeface="Times New Roman" panose="02020603050405020304" pitchFamily="18" charset="0"/>
              <a:cs typeface="Times New Roman" panose="02020603050405020304" pitchFamily="18" charset="0"/>
            </a:endParaRPr>
          </a:p>
        </p:txBody>
      </p:sp>
      <p:sp>
        <p:nvSpPr>
          <p:cNvPr id="51" name="Rectangle: Rounded Corners 50">
            <a:extLst>
              <a:ext uri="{FF2B5EF4-FFF2-40B4-BE49-F238E27FC236}">
                <a16:creationId xmlns:a16="http://schemas.microsoft.com/office/drawing/2014/main" id="{583D64AB-6A5C-93E9-7F24-A12418FC57D4}"/>
              </a:ext>
            </a:extLst>
          </p:cNvPr>
          <p:cNvSpPr/>
          <p:nvPr/>
        </p:nvSpPr>
        <p:spPr>
          <a:xfrm>
            <a:off x="651285" y="1685925"/>
            <a:ext cx="4091505" cy="3856357"/>
          </a:xfrm>
          <a:prstGeom prst="roundRect">
            <a:avLst/>
          </a:prstGeom>
          <a:blipFill dpi="0" rotWithShape="1">
            <a:blip r:embed="rId2">
              <a:extLst>
                <a:ext uri="{28A0092B-C50C-407E-A947-70E740481C1C}">
                  <a14:useLocalDpi xmlns:a14="http://schemas.microsoft.com/office/drawing/2010/main" val="0"/>
                </a:ext>
              </a:extLst>
            </a:blip>
            <a:srcRect/>
            <a:stretch>
              <a:fillRect r="-6329"/>
            </a:stretch>
          </a:blipFill>
          <a:ln w="12700" cap="flat">
            <a:noFill/>
            <a:prstDash val="solid"/>
            <a:miter/>
          </a:ln>
          <a:effectLst>
            <a:softEdge rad="317500"/>
          </a:effectLst>
        </p:spPr>
        <p:txBody>
          <a:bodyPr rtlCol="0" anchor="ctr"/>
          <a:lstStyle/>
          <a:p>
            <a:pPr algn="l"/>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661579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39155-1F5E-4F48-B50E-F00D8FC535D9}"/>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METHODOLOGY</a:t>
            </a:r>
            <a:endParaRPr lang="ru-RU" dirty="0">
              <a:latin typeface="Times New Roman" panose="02020603050405020304" pitchFamily="18" charset="0"/>
              <a:cs typeface="Times New Roman" panose="02020603050405020304" pitchFamily="18" charset="0"/>
            </a:endParaRPr>
          </a:p>
        </p:txBody>
      </p:sp>
      <p:sp>
        <p:nvSpPr>
          <p:cNvPr id="7" name="Text Placeholder 6">
            <a:extLst>
              <a:ext uri="{FF2B5EF4-FFF2-40B4-BE49-F238E27FC236}">
                <a16:creationId xmlns:a16="http://schemas.microsoft.com/office/drawing/2014/main" id="{B0CA970E-796E-4258-8457-D1CEF7B4B866}"/>
              </a:ext>
            </a:extLst>
          </p:cNvPr>
          <p:cNvSpPr>
            <a:spLocks noGrp="1"/>
          </p:cNvSpPr>
          <p:nvPr>
            <p:ph type="body" idx="20"/>
          </p:nvPr>
        </p:nvSpPr>
        <p:spPr>
          <a:xfrm>
            <a:off x="811311" y="2295525"/>
            <a:ext cx="4365625" cy="3332345"/>
          </a:xfrm>
        </p:spPr>
        <p:txBody>
          <a:bodyPr/>
          <a:lstStyle/>
          <a:p>
            <a:pPr marL="342900" indent="-342900" algn="l">
              <a:buFont typeface="Wingdings" panose="05000000000000000000" pitchFamily="2" charset="2"/>
              <a:buChar char="§"/>
            </a:pPr>
            <a:r>
              <a:rPr lang="en-IN" sz="1400" b="1" dirty="0">
                <a:solidFill>
                  <a:schemeClr val="tx1"/>
                </a:solidFill>
                <a:latin typeface="Times New Roman" panose="02020603050405020304" pitchFamily="18" charset="0"/>
                <a:cs typeface="Times New Roman" panose="02020603050405020304" pitchFamily="18" charset="0"/>
              </a:rPr>
              <a:t>Problem Identification and Data Collection: </a:t>
            </a:r>
            <a:r>
              <a:rPr lang="en-US" sz="1400" b="0" i="0" dirty="0">
                <a:solidFill>
                  <a:schemeClr val="tx1"/>
                </a:solidFill>
                <a:effectLst/>
                <a:latin typeface="Times New Roman" panose="02020603050405020304" pitchFamily="18" charset="0"/>
                <a:cs typeface="Times New Roman" panose="02020603050405020304" pitchFamily="18" charset="0"/>
              </a:rPr>
              <a:t>Identify challenges and gather comprehensive data.</a:t>
            </a:r>
            <a:endParaRPr lang="en-IN" sz="1400" b="1" dirty="0">
              <a:solidFill>
                <a:schemeClr val="tx1"/>
              </a:solidFill>
              <a:latin typeface="Times New Roman" panose="02020603050405020304" pitchFamily="18" charset="0"/>
              <a:cs typeface="Times New Roman" panose="02020603050405020304" pitchFamily="18" charset="0"/>
            </a:endParaRPr>
          </a:p>
          <a:p>
            <a:pPr marL="342900" indent="-342900" algn="l">
              <a:buFont typeface="Wingdings" panose="05000000000000000000" pitchFamily="2" charset="2"/>
              <a:buChar char="§"/>
            </a:pPr>
            <a:r>
              <a:rPr lang="en-IN" sz="1400" b="1" dirty="0">
                <a:solidFill>
                  <a:schemeClr val="tx1"/>
                </a:solidFill>
                <a:latin typeface="Times New Roman" panose="02020603050405020304" pitchFamily="18" charset="0"/>
                <a:cs typeface="Times New Roman" panose="02020603050405020304" pitchFamily="18" charset="0"/>
              </a:rPr>
              <a:t>Preprocessing and Feature Extraction: </a:t>
            </a:r>
            <a:r>
              <a:rPr lang="en-US" sz="1400" b="0" i="0" dirty="0">
                <a:solidFill>
                  <a:schemeClr val="tx1"/>
                </a:solidFill>
                <a:effectLst/>
                <a:latin typeface="Times New Roman" panose="02020603050405020304" pitchFamily="18" charset="0"/>
                <a:cs typeface="Times New Roman" panose="02020603050405020304" pitchFamily="18" charset="0"/>
              </a:rPr>
              <a:t>Clean, transform data, and extract relevant features.</a:t>
            </a:r>
            <a:endParaRPr lang="en-IN" sz="1400" b="1" dirty="0">
              <a:solidFill>
                <a:schemeClr val="tx1"/>
              </a:solidFill>
              <a:latin typeface="Times New Roman" panose="02020603050405020304" pitchFamily="18" charset="0"/>
              <a:cs typeface="Times New Roman" panose="02020603050405020304" pitchFamily="18" charset="0"/>
            </a:endParaRPr>
          </a:p>
          <a:p>
            <a:pPr marL="342900" indent="-342900" algn="l">
              <a:buFont typeface="Wingdings" panose="05000000000000000000" pitchFamily="2" charset="2"/>
              <a:buChar char="§"/>
            </a:pPr>
            <a:r>
              <a:rPr lang="en-IN" sz="1400" b="1" dirty="0">
                <a:solidFill>
                  <a:schemeClr val="tx1"/>
                </a:solidFill>
                <a:latin typeface="Times New Roman" panose="02020603050405020304" pitchFamily="18" charset="0"/>
                <a:cs typeface="Times New Roman" panose="02020603050405020304" pitchFamily="18" charset="0"/>
              </a:rPr>
              <a:t>Machine Learning Model Development: </a:t>
            </a:r>
            <a:r>
              <a:rPr lang="en-US" sz="1400" b="0" i="0" dirty="0">
                <a:solidFill>
                  <a:schemeClr val="tx1"/>
                </a:solidFill>
                <a:effectLst/>
                <a:latin typeface="Times New Roman" panose="02020603050405020304" pitchFamily="18" charset="0"/>
                <a:cs typeface="Times New Roman" panose="02020603050405020304" pitchFamily="18" charset="0"/>
              </a:rPr>
              <a:t>Select, train, and optimize models for microenterprise solutions.</a:t>
            </a:r>
            <a:endParaRPr lang="en-IN" sz="1400" b="1" dirty="0">
              <a:solidFill>
                <a:schemeClr val="tx1"/>
              </a:solidFill>
              <a:latin typeface="Times New Roman" panose="02020603050405020304" pitchFamily="18" charset="0"/>
              <a:cs typeface="Times New Roman" panose="02020603050405020304" pitchFamily="18" charset="0"/>
            </a:endParaRPr>
          </a:p>
          <a:p>
            <a:pPr marL="342900" indent="-342900" algn="l">
              <a:buFont typeface="Wingdings" panose="05000000000000000000" pitchFamily="2" charset="2"/>
              <a:buChar char="§"/>
            </a:pPr>
            <a:r>
              <a:rPr lang="en-IN" sz="1400" b="1" dirty="0">
                <a:solidFill>
                  <a:schemeClr val="tx1"/>
                </a:solidFill>
                <a:latin typeface="Times New Roman" panose="02020603050405020304" pitchFamily="18" charset="0"/>
                <a:cs typeface="Times New Roman" panose="02020603050405020304" pitchFamily="18" charset="0"/>
              </a:rPr>
              <a:t>NLP Integration: </a:t>
            </a:r>
            <a:r>
              <a:rPr lang="en-US" sz="1400" b="0" i="0" dirty="0">
                <a:solidFill>
                  <a:schemeClr val="tx1"/>
                </a:solidFill>
                <a:effectLst/>
                <a:latin typeface="Times New Roman" panose="02020603050405020304" pitchFamily="18" charset="0"/>
                <a:cs typeface="Times New Roman" panose="02020603050405020304" pitchFamily="18" charset="0"/>
              </a:rPr>
              <a:t>Utilize advanced NLP algorithms for text analysis and understanding.</a:t>
            </a:r>
            <a:endParaRPr lang="en-IN" sz="1400" b="1" dirty="0">
              <a:solidFill>
                <a:schemeClr val="tx1"/>
              </a:solidFill>
              <a:latin typeface="Times New Roman" panose="02020603050405020304" pitchFamily="18" charset="0"/>
              <a:cs typeface="Times New Roman" panose="02020603050405020304" pitchFamily="18" charset="0"/>
            </a:endParaRPr>
          </a:p>
          <a:p>
            <a:pPr marL="342900" indent="-342900" algn="l">
              <a:buFont typeface="Wingdings" panose="05000000000000000000" pitchFamily="2" charset="2"/>
              <a:buChar char="§"/>
            </a:pPr>
            <a:r>
              <a:rPr lang="en-IN" sz="1400" b="1" dirty="0">
                <a:solidFill>
                  <a:schemeClr val="tx1"/>
                </a:solidFill>
                <a:latin typeface="Times New Roman" panose="02020603050405020304" pitchFamily="18" charset="0"/>
                <a:cs typeface="Times New Roman" panose="02020603050405020304" pitchFamily="18" charset="0"/>
              </a:rPr>
              <a:t>KNN Algorithm Integration: </a:t>
            </a:r>
            <a:r>
              <a:rPr lang="en-US" sz="1400" b="0" i="0" dirty="0">
                <a:solidFill>
                  <a:schemeClr val="tx1"/>
                </a:solidFill>
                <a:effectLst/>
                <a:latin typeface="Times New Roman" panose="02020603050405020304" pitchFamily="18" charset="0"/>
                <a:cs typeface="Times New Roman" panose="02020603050405020304" pitchFamily="18" charset="0"/>
              </a:rPr>
              <a:t>Incorporate KNN for personalized recommendation systems.</a:t>
            </a:r>
            <a:endParaRPr lang="en-IN" sz="1400" b="1" dirty="0">
              <a:solidFill>
                <a:schemeClr val="tx1"/>
              </a:solidFill>
              <a:latin typeface="Times New Roman" panose="02020603050405020304" pitchFamily="18" charset="0"/>
              <a:cs typeface="Times New Roman" panose="02020603050405020304" pitchFamily="18" charset="0"/>
            </a:endParaRPr>
          </a:p>
          <a:p>
            <a:endParaRPr lang="en-US" dirty="0"/>
          </a:p>
        </p:txBody>
      </p:sp>
      <p:sp>
        <p:nvSpPr>
          <p:cNvPr id="17" name="Text Placeholder 16">
            <a:extLst>
              <a:ext uri="{FF2B5EF4-FFF2-40B4-BE49-F238E27FC236}">
                <a16:creationId xmlns:a16="http://schemas.microsoft.com/office/drawing/2014/main" id="{663B63A5-075F-4429-8F7A-8E50D3497170}"/>
              </a:ext>
            </a:extLst>
          </p:cNvPr>
          <p:cNvSpPr>
            <a:spLocks noGrp="1"/>
          </p:cNvSpPr>
          <p:nvPr>
            <p:ph type="body" sz="quarter" idx="21"/>
          </p:nvPr>
        </p:nvSpPr>
        <p:spPr>
          <a:xfrm>
            <a:off x="5973985" y="2295525"/>
            <a:ext cx="4365625" cy="3332345"/>
          </a:xfrm>
        </p:spPr>
        <p:txBody>
          <a:bodyPr>
            <a:normAutofit/>
          </a:bodyPr>
          <a:lstStyle/>
          <a:p>
            <a:pPr marL="285750" indent="-285750">
              <a:buFont typeface="Wingdings" panose="05000000000000000000" pitchFamily="2" charset="2"/>
              <a:buChar char="§"/>
            </a:pPr>
            <a:r>
              <a:rPr lang="en-IN" sz="1400" b="1" dirty="0">
                <a:solidFill>
                  <a:schemeClr val="tx1"/>
                </a:solidFill>
                <a:latin typeface="Times New Roman" panose="02020603050405020304" pitchFamily="18" charset="0"/>
                <a:cs typeface="Times New Roman" panose="02020603050405020304" pitchFamily="18" charset="0"/>
              </a:rPr>
              <a:t>Ethical AI and Bias Mitigation: </a:t>
            </a:r>
            <a:r>
              <a:rPr lang="en-US" sz="1400" b="0" i="0" dirty="0">
                <a:solidFill>
                  <a:schemeClr val="tx1"/>
                </a:solidFill>
                <a:effectLst/>
                <a:latin typeface="Times New Roman" panose="02020603050405020304" pitchFamily="18" charset="0"/>
                <a:cs typeface="Times New Roman" panose="02020603050405020304" pitchFamily="18" charset="0"/>
              </a:rPr>
              <a:t>Establish frameworks and mitigate biases in AI algorithms.</a:t>
            </a:r>
            <a:endParaRPr lang="en-IN" sz="1400" b="1" dirty="0">
              <a:solidFill>
                <a:schemeClr val="tx1"/>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IN" sz="1400" b="1" dirty="0">
                <a:solidFill>
                  <a:schemeClr val="tx1"/>
                </a:solidFill>
                <a:latin typeface="Times New Roman" panose="02020603050405020304" pitchFamily="18" charset="0"/>
                <a:cs typeface="Times New Roman" panose="02020603050405020304" pitchFamily="18" charset="0"/>
              </a:rPr>
              <a:t>Iterative Development and Refinement: </a:t>
            </a:r>
            <a:r>
              <a:rPr lang="fr-FR" sz="1400" b="0" i="0" dirty="0">
                <a:solidFill>
                  <a:schemeClr val="tx1"/>
                </a:solidFill>
                <a:effectLst/>
                <a:latin typeface="Times New Roman" panose="02020603050405020304" pitchFamily="18" charset="0"/>
                <a:cs typeface="Times New Roman" panose="02020603050405020304" pitchFamily="18" charset="0"/>
              </a:rPr>
              <a:t>Employa agile méthodologies to facilitante continuos improvisent.</a:t>
            </a:r>
          </a:p>
          <a:p>
            <a:pPr marL="285750" indent="-285750">
              <a:buFont typeface="Wingdings" panose="05000000000000000000" pitchFamily="2" charset="2"/>
              <a:buChar char="§"/>
            </a:pPr>
            <a:r>
              <a:rPr lang="en-IN" sz="1400" b="1" dirty="0">
                <a:solidFill>
                  <a:schemeClr val="tx1"/>
                </a:solidFill>
                <a:latin typeface="Times New Roman" panose="02020603050405020304" pitchFamily="18" charset="0"/>
                <a:cs typeface="Times New Roman" panose="02020603050405020304" pitchFamily="18" charset="0"/>
              </a:rPr>
              <a:t>Documentation and Knowledge Sharing: </a:t>
            </a:r>
            <a:r>
              <a:rPr lang="en-US" sz="1400" b="0" i="0" dirty="0">
                <a:solidFill>
                  <a:schemeClr val="tx1"/>
                </a:solidFill>
                <a:effectLst/>
                <a:latin typeface="Times New Roman" panose="02020603050405020304" pitchFamily="18" charset="0"/>
                <a:cs typeface="Times New Roman" panose="02020603050405020304" pitchFamily="18" charset="0"/>
              </a:rPr>
              <a:t>Document processes and share insights for transparency and collaboration.</a:t>
            </a:r>
            <a:endParaRPr lang="en-IN" sz="1400" b="1" dirty="0">
              <a:solidFill>
                <a:schemeClr val="tx1"/>
              </a:solidFill>
              <a:latin typeface="Times New Roman" panose="02020603050405020304" pitchFamily="18" charset="0"/>
              <a:cs typeface="Times New Roman" panose="02020603050405020304" pitchFamily="18" charset="0"/>
            </a:endParaRPr>
          </a:p>
          <a:p>
            <a:endParaRPr lang="en-US" dirty="0"/>
          </a:p>
        </p:txBody>
      </p:sp>
      <p:sp>
        <p:nvSpPr>
          <p:cNvPr id="5" name="Slide Number Placeholder 4">
            <a:extLst>
              <a:ext uri="{FF2B5EF4-FFF2-40B4-BE49-F238E27FC236}">
                <a16:creationId xmlns:a16="http://schemas.microsoft.com/office/drawing/2014/main" id="{CFEE48EC-430B-4D42-9565-527E52286C4D}"/>
              </a:ext>
            </a:extLst>
          </p:cNvPr>
          <p:cNvSpPr>
            <a:spLocks noGrp="1"/>
          </p:cNvSpPr>
          <p:nvPr>
            <p:ph type="sldNum" sz="quarter" idx="12"/>
          </p:nvPr>
        </p:nvSpPr>
        <p:spPr/>
        <p:txBody>
          <a:bodyPr/>
          <a:lstStyle/>
          <a:p>
            <a:fld id="{D495E168-DA5E-4888-8D8A-92B118324C14}" type="slidenum">
              <a:rPr lang="ru-RU" smtClean="0">
                <a:latin typeface="Times New Roman" panose="02020603050405020304" pitchFamily="18" charset="0"/>
                <a:cs typeface="Times New Roman" panose="02020603050405020304" pitchFamily="18" charset="0"/>
              </a:rPr>
              <a:pPr/>
              <a:t>8</a:t>
            </a:fld>
            <a:endParaRPr lang="ru-RU"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544434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2E5D49-E249-409D-B751-A559433D91A4}"/>
              </a:ext>
            </a:extLst>
          </p:cNvPr>
          <p:cNvSpPr>
            <a:spLocks noGrp="1"/>
          </p:cNvSpPr>
          <p:nvPr>
            <p:ph type="title"/>
          </p:nvPr>
        </p:nvSpPr>
        <p:spPr>
          <a:xfrm>
            <a:off x="171450" y="1600199"/>
            <a:ext cx="4043602" cy="1210751"/>
          </a:xfrm>
        </p:spPr>
        <p:txBody>
          <a:bodyPr>
            <a:normAutofit/>
          </a:bodyPr>
          <a:lstStyle/>
          <a:p>
            <a:r>
              <a:rPr lang="en-US" sz="2800" dirty="0">
                <a:latin typeface="Times New Roman" panose="02020603050405020304" pitchFamily="18" charset="0"/>
                <a:cs typeface="Times New Roman" panose="02020603050405020304" pitchFamily="18" charset="0"/>
              </a:rPr>
              <a:t> Architecture Diagram</a:t>
            </a:r>
            <a:endParaRPr lang="ru-RU" sz="28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FD6DFB08-8A98-4B84-945E-34868D1EC0C6}"/>
              </a:ext>
            </a:extLst>
          </p:cNvPr>
          <p:cNvSpPr>
            <a:spLocks noGrp="1"/>
          </p:cNvSpPr>
          <p:nvPr>
            <p:ph type="sldNum" sz="quarter" idx="12"/>
          </p:nvPr>
        </p:nvSpPr>
        <p:spPr/>
        <p:txBody>
          <a:bodyPr/>
          <a:lstStyle/>
          <a:p>
            <a:fld id="{D495E168-DA5E-4888-8D8A-92B118324C14}" type="slidenum">
              <a:rPr lang="ru-RU" smtClean="0">
                <a:latin typeface="Times New Roman" panose="02020603050405020304" pitchFamily="18" charset="0"/>
                <a:cs typeface="Times New Roman" panose="02020603050405020304" pitchFamily="18" charset="0"/>
              </a:rPr>
              <a:t>9</a:t>
            </a:fld>
            <a:endParaRPr lang="ru-RU" dirty="0">
              <a:latin typeface="Times New Roman" panose="02020603050405020304" pitchFamily="18" charset="0"/>
              <a:cs typeface="Times New Roman" panose="02020603050405020304" pitchFamily="18" charset="0"/>
            </a:endParaRPr>
          </a:p>
        </p:txBody>
      </p:sp>
      <p:sp>
        <p:nvSpPr>
          <p:cNvPr id="9" name="Rectangle 8">
            <a:extLst>
              <a:ext uri="{FF2B5EF4-FFF2-40B4-BE49-F238E27FC236}">
                <a16:creationId xmlns:a16="http://schemas.microsoft.com/office/drawing/2014/main" id="{22EF8A63-A795-4762-0E15-54CA6A453B28}"/>
              </a:ext>
            </a:extLst>
          </p:cNvPr>
          <p:cNvSpPr/>
          <p:nvPr/>
        </p:nvSpPr>
        <p:spPr>
          <a:xfrm>
            <a:off x="4215052" y="1320800"/>
            <a:ext cx="7614091" cy="4078514"/>
          </a:xfrm>
          <a:prstGeom prst="rect">
            <a:avLst/>
          </a:prstGeom>
          <a:blipFill dpi="0" rotWithShape="1">
            <a:blip r:embed="rId2">
              <a:extLst>
                <a:ext uri="{28A0092B-C50C-407E-A947-70E740481C1C}">
                  <a14:useLocalDpi xmlns:a14="http://schemas.microsoft.com/office/drawing/2010/main" val="0"/>
                </a:ext>
              </a:extLst>
            </a:blip>
            <a:srcRect/>
            <a:stretch>
              <a:fillRect/>
            </a:stretch>
          </a:blipFill>
          <a:ln w="12700" cap="flat">
            <a:noFill/>
            <a:prstDash val="solid"/>
            <a:miter/>
          </a:ln>
        </p:spPr>
        <p:txBody>
          <a:bodyPr rtlCol="0" anchor="ctr"/>
          <a:lstStyle/>
          <a:p>
            <a:pPr algn="l"/>
            <a:endParaRPr 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xmlns:pslz="http://schemas.microsoft.com/office/powerpoint/2016/slidezoom">
        <mc:Choice Requires="pslz">
          <p:graphicFrame>
            <p:nvGraphicFramePr>
              <p:cNvPr id="13" name="Slide Zoom 12">
                <a:extLst>
                  <a:ext uri="{FF2B5EF4-FFF2-40B4-BE49-F238E27FC236}">
                    <a16:creationId xmlns:a16="http://schemas.microsoft.com/office/drawing/2014/main" id="{21A5BFBD-7EAF-89A1-A443-EAEF7FA1A7E8}"/>
                  </a:ext>
                </a:extLst>
              </p:cNvPr>
              <p:cNvGraphicFramePr>
                <a:graphicFrameLocks noChangeAspect="1"/>
              </p:cNvGraphicFramePr>
              <p:nvPr>
                <p:extLst>
                  <p:ext uri="{D42A27DB-BD31-4B8C-83A1-F6EECF244321}">
                    <p14:modId xmlns:p14="http://schemas.microsoft.com/office/powerpoint/2010/main" val="2115593808"/>
                  </p:ext>
                </p:extLst>
              </p:nvPr>
            </p:nvGraphicFramePr>
            <p:xfrm>
              <a:off x="362857" y="5757705"/>
              <a:ext cx="665843" cy="662144"/>
            </p:xfrm>
            <a:graphic>
              <a:graphicData uri="http://schemas.microsoft.com/office/powerpoint/2016/slidezoom">
                <pslz:sldZm>
                  <pslz:sldZmObj sldId="278" cId="3202983532">
                    <pslz:zmPr id="{7ED84CD5-F89C-40D1-946E-81F33F030F6B}" returnToParent="0" imageType="cover" transitionDur="1000">
                      <p166:blipFill xmlns:p166="http://schemas.microsoft.com/office/powerpoint/2016/6/main">
                        <a:blip r:embed="rId3"/>
                        <a:stretch>
                          <a:fillRect/>
                        </a:stretch>
                      </p166:blipFill>
                      <p166:spPr xmlns:p166="http://schemas.microsoft.com/office/powerpoint/2016/6/main">
                        <a:xfrm>
                          <a:off x="0" y="0"/>
                          <a:ext cx="665843" cy="662144"/>
                        </a:xfrm>
                        <a:prstGeom prst="rect">
                          <a:avLst/>
                        </a:prstGeom>
                        <a:ln w="3175">
                          <a:noFill/>
                        </a:ln>
                      </p166:spPr>
                    </pslz:zmPr>
                  </pslz:sldZmObj>
                </pslz:sldZm>
              </a:graphicData>
            </a:graphic>
          </p:graphicFrame>
        </mc:Choice>
        <mc:Fallback xmlns="">
          <p:pic>
            <p:nvPicPr>
              <p:cNvPr id="13" name="Slide Zoom 12">
                <a:hlinkClick r:id="rId4" action="ppaction://hlinksldjump"/>
                <a:extLst>
                  <a:ext uri="{FF2B5EF4-FFF2-40B4-BE49-F238E27FC236}">
                    <a16:creationId xmlns:a16="http://schemas.microsoft.com/office/drawing/2014/main" id="{21A5BFBD-7EAF-89A1-A443-EAEF7FA1A7E8}"/>
                  </a:ext>
                </a:extLst>
              </p:cNvPr>
              <p:cNvPicPr>
                <a:picLocks noGrp="1" noRot="1" noChangeAspect="1" noMove="1" noResize="1" noEditPoints="1" noAdjustHandles="1" noChangeArrowheads="1" noChangeShapeType="1"/>
              </p:cNvPicPr>
              <p:nvPr/>
            </p:nvPicPr>
            <p:blipFill>
              <a:blip r:embed="rId5"/>
              <a:stretch>
                <a:fillRect/>
              </a:stretch>
            </p:blipFill>
            <p:spPr>
              <a:xfrm>
                <a:off x="362857" y="5757705"/>
                <a:ext cx="665843" cy="662144"/>
              </a:xfrm>
              <a:prstGeom prst="rect">
                <a:avLst/>
              </a:prstGeom>
              <a:ln w="3175">
                <a:noFill/>
              </a:ln>
            </p:spPr>
          </p:pic>
        </mc:Fallback>
      </mc:AlternateContent>
    </p:spTree>
    <p:extLst>
      <p:ext uri="{BB962C8B-B14F-4D97-AF65-F5344CB8AC3E}">
        <p14:creationId xmlns:p14="http://schemas.microsoft.com/office/powerpoint/2010/main" val="2113840733"/>
      </p:ext>
    </p:extLst>
  </p:cSld>
  <p:clrMapOvr>
    <a:masterClrMapping/>
  </p:clrMapOvr>
</p:sld>
</file>

<file path=ppt/theme/theme1.xml><?xml version="1.0" encoding="utf-8"?>
<a:theme xmlns:a="http://schemas.openxmlformats.org/drawingml/2006/main" name="Office Theme">
  <a:themeElements>
    <a:clrScheme name="Custom 21">
      <a:dk1>
        <a:sysClr val="windowText" lastClr="000000"/>
      </a:dk1>
      <a:lt1>
        <a:sysClr val="window" lastClr="FFFFFF"/>
      </a:lt1>
      <a:dk2>
        <a:srgbClr val="0048B3"/>
      </a:dk2>
      <a:lt2>
        <a:srgbClr val="7C77B9"/>
      </a:lt2>
      <a:accent1>
        <a:srgbClr val="008EDC"/>
      </a:accent1>
      <a:accent2>
        <a:srgbClr val="7A0078"/>
      </a:accent2>
      <a:accent3>
        <a:srgbClr val="D30F64"/>
      </a:accent3>
      <a:accent4>
        <a:srgbClr val="006FC9"/>
      </a:accent4>
      <a:accent5>
        <a:srgbClr val="00FFFF"/>
      </a:accent5>
      <a:accent6>
        <a:srgbClr val="EEB902"/>
      </a:accent6>
      <a:hlink>
        <a:srgbClr val="D30F64"/>
      </a:hlink>
      <a:folHlink>
        <a:srgbClr val="D30F64"/>
      </a:folHlink>
    </a:clrScheme>
    <a:fontScheme name="Custom 7">
      <a:majorFont>
        <a:latin typeface="Century Gothic"/>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gradFill flip="none" rotWithShape="1">
          <a:gsLst>
            <a:gs pos="12000">
              <a:schemeClr val="accent1"/>
            </a:gs>
            <a:gs pos="100000">
              <a:schemeClr val="accent3"/>
            </a:gs>
          </a:gsLst>
          <a:lin ang="0" scaled="1"/>
          <a:tileRect/>
        </a:gradFill>
        <a:ln w="12700" cap="flat">
          <a:noFill/>
          <a:prstDash val="solid"/>
          <a:miter/>
        </a:ln>
      </a:spPr>
      <a:bodyPr rtlCol="0" anchor="ctr"/>
      <a:lstStyle>
        <a:defPPr algn="l">
          <a:defRPr dirty="0"/>
        </a:defPPr>
      </a:lstStyle>
    </a:spDef>
  </a:objectDefaults>
  <a:extraClrSchemeLst/>
  <a:extLst>
    <a:ext uri="{05A4C25C-085E-4340-85A3-A5531E510DB2}">
      <thm15:themeFamily xmlns:thm15="http://schemas.microsoft.com/office/thememl/2012/main" name="NBPL_Fun_MO - v6" id="{A0D08BF4-A6B2-4810-A990-861B25D0A27E}" vid="{9CA1A813-01EE-4EED-9E0D-BBBA258A4E3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DEEA25CC0A0AC24199CDC46C25B8B0BC" ma:contentTypeVersion="10" ma:contentTypeDescription="Create a new document." ma:contentTypeScope="" ma:versionID="e3b47856d4cf355c0dacb39e1084d14f">
  <xsd:schema xmlns:xsd="http://www.w3.org/2001/XMLSchema" xmlns:xs="http://www.w3.org/2001/XMLSchema" xmlns:p="http://schemas.microsoft.com/office/2006/metadata/properties" xmlns:ns1="http://schemas.microsoft.com/sharepoint/v3" xmlns:ns2="6dc4bcd6-49db-4c07-9060-8acfc67cef9f" xmlns:ns3="fb0879af-3eba-417a-a55a-ffe6dcd6ca77" targetNamespace="http://schemas.microsoft.com/office/2006/metadata/properties" ma:root="true" ma:fieldsID="a845a615265fdb1f7b12cc65ac20ecbd" ns1:_="" ns2:_="" ns3:_="">
    <xsd:import namespace="http://schemas.microsoft.com/sharepoint/v3"/>
    <xsd:import namespace="6dc4bcd6-49db-4c07-9060-8acfc67cef9f"/>
    <xsd:import namespace="fb0879af-3eba-417a-a55a-ffe6dcd6ca77"/>
    <xsd:element name="properties">
      <xsd:complexType>
        <xsd:sequence>
          <xsd:element name="documentManagement">
            <xsd:complexType>
              <xsd:all>
                <xsd:element ref="ns2:MediaServiceMetadata" minOccurs="0"/>
                <xsd:element ref="ns2:MediaServiceFastMetadata" minOccurs="0"/>
                <xsd:element ref="ns2:MediaServiceOCR" minOccurs="0"/>
                <xsd:element ref="ns3:SharedWithUsers" minOccurs="0"/>
                <xsd:element ref="ns3:SharedWithDetails" minOccurs="0"/>
                <xsd:element ref="ns3:LastSharedByUser" minOccurs="0"/>
                <xsd:element ref="ns3:LastSharedByTime" minOccurs="0"/>
                <xsd:element ref="ns1:_ip_UnifiedCompliancePolicyProperties" minOccurs="0"/>
                <xsd:element ref="ns1:_ip_UnifiedCompliancePolicyUIAction" minOccurs="0"/>
                <xsd:element ref="ns2:MediaServiceAuto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5" nillable="true" ma:displayName="Unified Compliance Policy Properties" ma:hidden="true" ma:internalName="_ip_UnifiedCompliancePolicyProperties">
      <xsd:simpleType>
        <xsd:restriction base="dms:Note"/>
      </xsd:simpleType>
    </xsd:element>
    <xsd:element name="_ip_UnifiedCompliancePolicyUIAction" ma:index="1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dc4bcd6-49db-4c07-9060-8acfc67cef9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7" nillable="true" ma:displayName="MediaServiceAutoTags" ma:internalName="MediaServiceAutoTag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b0879af-3eba-417a-a55a-ffe6dcd6ca77"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element name="LastSharedByUser" ma:index="13" nillable="true" ma:displayName="Last Shared By User" ma:hidden="true" ma:internalName="LastSharedByUser" ma:readOnly="true">
      <xsd:simpleType>
        <xsd:restriction base="dms:Note"/>
      </xsd:simpleType>
    </xsd:element>
    <xsd:element name="LastSharedByTime" ma:index="14" nillable="true" ma:displayName="Last Shared By Time" ma:hidden="tru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Props1.xml><?xml version="1.0" encoding="utf-8"?>
<ds:datastoreItem xmlns:ds="http://schemas.openxmlformats.org/officeDocument/2006/customXml" ds:itemID="{750F309C-DE10-4641-9043-BB7E781AC404}">
  <ds:schemaRefs>
    <ds:schemaRef ds:uri="http://schemas.microsoft.com/sharepoint/v3/contenttype/forms"/>
  </ds:schemaRefs>
</ds:datastoreItem>
</file>

<file path=customXml/itemProps2.xml><?xml version="1.0" encoding="utf-8"?>
<ds:datastoreItem xmlns:ds="http://schemas.openxmlformats.org/officeDocument/2006/customXml" ds:itemID="{A6393BED-762D-4FA3-96CF-866F426A043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6dc4bcd6-49db-4c07-9060-8acfc67cef9f"/>
    <ds:schemaRef ds:uri="fb0879af-3eba-417a-a55a-ffe6dcd6ca7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2024DF7-0783-4549-86B7-A48B29FBA9C2}">
  <ds:schemaRefs>
    <ds:schemaRef ds:uri="http://schemas.microsoft.com/office/2006/metadata/properties"/>
    <ds:schemaRef ds:uri="http://schemas.microsoft.com/office/infopath/2007/PartnerControls"/>
    <ds:schemaRef ds:uri="http://schemas.microsoft.com/sharepoint/v3"/>
  </ds:schemaRefs>
</ds:datastoreItem>
</file>

<file path=docProps/app.xml><?xml version="1.0" encoding="utf-8"?>
<Properties xmlns="http://schemas.openxmlformats.org/officeDocument/2006/extended-properties" xmlns:vt="http://schemas.openxmlformats.org/officeDocument/2006/docPropsVTypes">
  <Template>Fun vacation presentation</Template>
  <TotalTime>695</TotalTime>
  <Words>910</Words>
  <Application>Microsoft Office PowerPoint</Application>
  <PresentationFormat>Widescreen</PresentationFormat>
  <Paragraphs>84</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Century Gothic</vt:lpstr>
      <vt:lpstr>Söhne</vt:lpstr>
      <vt:lpstr>Times New Roman</vt:lpstr>
      <vt:lpstr>Wingdings</vt:lpstr>
      <vt:lpstr>Office Theme</vt:lpstr>
      <vt:lpstr>PowerPoint Presentation</vt:lpstr>
      <vt:lpstr>PowerPoint Presentation</vt:lpstr>
      <vt:lpstr>ABSTRACT</vt:lpstr>
      <vt:lpstr>INTRODUCTION</vt:lpstr>
      <vt:lpstr>EXISTING PROBLEMS</vt:lpstr>
      <vt:lpstr>PROBLEM STATEMENT</vt:lpstr>
      <vt:lpstr>PROPOSED SOLUTON</vt:lpstr>
      <vt:lpstr>METHODOLOGY</vt:lpstr>
      <vt:lpstr> Architecture Diagram</vt:lpstr>
      <vt:lpstr>IMPLEMENTATION &amp; RESULTS</vt:lpstr>
      <vt:lpstr>Input</vt:lpstr>
      <vt:lpstr>PowerPoint Presentation</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SURAJ SINGH</dc:creator>
  <cp:lastModifiedBy>SURAJ SINGH</cp:lastModifiedBy>
  <cp:revision>17</cp:revision>
  <dcterms:created xsi:type="dcterms:W3CDTF">2024-03-31T07:27:07Z</dcterms:created>
  <dcterms:modified xsi:type="dcterms:W3CDTF">2024-05-13T07:48:43Z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0x010100DEEA25CC0A0AC24199CDC46C25B8B0BC</vt:lpwstr>
  </property>
</Properties>
</file>