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200" y="2614680"/>
            <a:ext cx="788760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28200" y="2614680"/>
            <a:ext cx="788760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200" y="2614680"/>
            <a:ext cx="788760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3546C0-B4DC-4E13-9D72-67705731F12F}" type="slidenum">
              <a:rPr b="0" lang="en" sz="10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200" y="2614680"/>
            <a:ext cx="7887600" cy="63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FBCE2BC-53C8-43ED-9CE1-991EFD854284}" type="slidenum">
              <a:rPr b="0" lang="en" sz="10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973B818-8069-4A23-9927-648AF564FD9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57320" y="1288800"/>
            <a:ext cx="16999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Trebuchet MS"/>
                <a:ea typeface="Trebuchet MS"/>
              </a:rPr>
              <a:t>EditEdit MasterMaster  texttext stylesstyles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22" name="Picture 3" descr="Logo, company name&#10;&#10;Description automatically generated"/>
          <p:cNvPicPr/>
          <p:nvPr/>
        </p:nvPicPr>
        <p:blipFill>
          <a:blip r:embed="rId1"/>
          <a:stretch/>
        </p:blipFill>
        <p:spPr>
          <a:xfrm>
            <a:off x="5225400" y="1161360"/>
            <a:ext cx="3405600" cy="28202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429120" y="2217960"/>
            <a:ext cx="41677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Practical Lecture  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Operator Overloading  1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94320" y="1191960"/>
            <a:ext cx="8951760" cy="39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 case of a non-static function, the binary operator should have only one argument and unary should not have an argument.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 the case of a friend function, the binary operator should have only two argument and unary should have only one argument.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All the class member functions should be public if operator overloading is implemented.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Operators that cannot be overloaded are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.*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::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?: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Operator cannot be used to overload when declaring that function as friend function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[]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Rules For operator overloading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unary operators operate on a single operand and following are the examples of Unary operators −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increment (++) and decrement (--) operators.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unary minus (-) operator.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logical not (!) operator.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unary operators operate on the object for which they were called and normally, this operator appears on the left side of the object, as in !obj, -obj, and ++obj but sometime they can be used as postfix as well like obj++ or obj--.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Following example explain how minus (-) operator can be overloaded for prefix as well as postfix usage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Unary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class Distance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private: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int feet;             // 0 to infinite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int inches;           // 0 to 12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required constructors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Distance()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feet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inches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Distance(int f, int i)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feet = f;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inches = i;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Unary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method to display distance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void displayDistance()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cout &lt;&lt; "F: " &lt;&lt; feet &lt;&lt; " I:" &lt;&lt; inches &lt;&lt;endl;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overloaded minus (-) operator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Distance operator- 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feet = -feet;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inches = -inches;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 Distance(feet, inches);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Unary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int main()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Distance D1(11, 10), D2(-5, 11);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-D1;                     // apply negation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D1.displayDistance();    // display D1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-D2;                     // apply negation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D2.displayDistance();    // display D2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Output:-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F: -11 I:-10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F: 5 I:-11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Unary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binary operators take two arguments and following are the examples of Binary operators. You use binary operators very frequently like addition (+) operator, subtraction (-) operator and division (/) operator.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Following example explains how addition (+) operator can be overloaded. Similar way, you can overload subtraction (-) and division (/) operators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Binary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class Box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double length;      // Length of a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double breadth;     // Breadth of a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double height;      // Height of a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double getVolume(void)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 length * breadth * height;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void setLength( double len 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length = len;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Binary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void setBreadth( double bre 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breadth = bre;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void setHeight( double hei 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height = hei;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Overload + operator to add two Box objects.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 operator+(const Box&amp; b)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 box;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box.length = this-&gt;length + b.length;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box.breadth = this-&gt;breadth + b.breadth;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box.height = this-&gt;height + b.height;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 box;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Binary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Main function for the program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int main()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 Box1;                // Declare Box1 of type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 Box2;                // Declare Box2 of type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 Box3;                // Declare Box3 of type 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double volume = 0.0;     // Store the volume of a box 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box 1 specification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Box1.setLength(6.0);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Box1.setBreadth(7.0);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Box1.setHeight(5.0);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box 2 specification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Box2.setLength(12.0);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Box2.setBreadth(13.0);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Box2.setHeight(10.0);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Binary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volume of box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= Box1.getVolume();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cout &lt;&lt; "Volume of Box1 : " &lt;&lt; volume &lt;&lt;endl;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volume of box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= Box2.getVolume();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cout &lt;&lt; "Volume of Box2 : " &lt;&lt; volume &lt;&lt;endl;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Add two object as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Box3 = Box1 + Box2;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// volume of box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= Box3.getVolume();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cout &lt;&lt; "Volume of Box3 : " &lt;&lt; volume &lt;&lt;endl;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Binary Operator Overloading Example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2880" y="641880"/>
            <a:ext cx="9127800" cy="45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Let’s take a quick recap of previous lecture – 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A) 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B) 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C)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D) 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E)</a:t>
            </a: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611840" y="303480"/>
            <a:ext cx="909720" cy="24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27440" y="14400"/>
            <a:ext cx="415692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000" spc="-1" strike="noStrike">
                <a:solidFill>
                  <a:srgbClr val="ffffff"/>
                </a:solidFill>
                <a:latin typeface="Calibri"/>
                <a:ea typeface="Calibri"/>
              </a:rPr>
              <a:t>Quick Recap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94320" y="631440"/>
            <a:ext cx="8951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of Box1 : 210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of Box2 : 1560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Volume of Box3 : 5400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Output:-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2124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94320" y="811440"/>
            <a:ext cx="8951760" cy="42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Any Questions??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40200" y="13860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Arial"/>
              </a:rPr>
              <a:t>QNA Time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2349720" y="1275840"/>
            <a:ext cx="44316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Arial"/>
              </a:rPr>
              <a:t>Any Questions ??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62400" y="2001240"/>
            <a:ext cx="781884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Thank You!</a:t>
            </a:r>
            <a:br/>
            <a:br/>
            <a:br/>
            <a:br/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754280" y="3625560"/>
            <a:ext cx="5985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See you guys in next class.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-2880" y="641880"/>
            <a:ext cx="9127800" cy="45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6320">
              <a:lnSpc>
                <a:spcPct val="2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Arial"/>
              </a:rPr>
              <a:t>Today we are going to cover -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What is Operator Overloading?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Syntax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all operator overloaded?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Types of operator overloading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Rules for operator overloading</a:t>
            </a:r>
            <a:endParaRPr b="0" lang="en-IN" sz="20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Different Approaches to operator overloading</a:t>
            </a:r>
            <a:endParaRPr b="0" lang="en-IN" sz="2000" spc="-1" strike="noStrike">
              <a:latin typeface="Arial"/>
            </a:endParaRPr>
          </a:p>
          <a:p>
            <a:pPr marL="76320">
              <a:lnSpc>
                <a:spcPct val="2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611840" y="303480"/>
            <a:ext cx="909720" cy="24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48680" y="14400"/>
            <a:ext cx="32799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Calibri"/>
                <a:ea typeface="Calibri"/>
              </a:rPr>
              <a:t>Today’s Agenda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2880" y="641880"/>
            <a:ext cx="9127800" cy="45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7611840" y="303480"/>
            <a:ext cx="909720" cy="24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2137320" y="2072520"/>
            <a:ext cx="4603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000" spc="-1" strike="noStrike">
                <a:solidFill>
                  <a:srgbClr val="000000"/>
                </a:solidFill>
                <a:latin typeface="Calibri"/>
                <a:ea typeface="Calibri"/>
              </a:rPr>
              <a:t>Let’s Get Started-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Arial"/>
              </a:rPr>
              <a:t>C++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Operator Overloading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94320" y="1012320"/>
            <a:ext cx="8951760" cy="38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In C++, we can make operators to work for user defined classes. This means C++ has the ability to provide the operators with a special meaning for a data type, this ability is known as operator overloading.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For example, we can overload an operator ‘+’ in a class like String so that we can concatenate two strings by just using +.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Other example classes where arithmetic operators may be overloaded are Complex Number, Fractional Number, Big Integer,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  <a:p>
            <a:pPr marL="114480"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2"/>
          <p:cNvSpPr txBox="1"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Syntax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4320" y="635040"/>
            <a:ext cx="8951760" cy="42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class class_name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... .. ...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public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return_type operator symbol (argument(s))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 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... .. ...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} </a:t>
            </a:r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   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... .. 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The return_type is the return type for the function.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Next, you mention the operator keyword.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The symbol denotes the operator symbol to be overloaded. For example, +, -, &lt;, ++.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The argument(s) can be passed to the operator function in the same way as functions.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  <a:p>
            <a:pPr marL="114480">
              <a:lnSpc>
                <a:spcPct val="15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94320" y="695880"/>
            <a:ext cx="8951760" cy="41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No. There are C++ operators that can't be overloaded.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They include: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:: -Scope resolution operator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?: -ternary operator.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. -member selector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Sizeof operator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* -member pointer selector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Can all operator be overloaded?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40680" y="631440"/>
            <a:ext cx="895176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Unary operator overloading</a:t>
            </a:r>
            <a:endParaRPr b="0" lang="en-IN" sz="1800" spc="-1" strike="noStrike"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Calibri,Sans-Serif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Arial"/>
              </a:rPr>
              <a:t>Binary operator overloading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Types of operator overloading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3640" cy="63648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94320" y="695880"/>
            <a:ext cx="8951760" cy="41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Operator Overloading can be done by using 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three approaches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, they are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Overloading unary operator.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Overloading binary operator.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Overloading binary operator using a friend function.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9880" y="92520"/>
            <a:ext cx="694152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Calibri"/>
                <a:ea typeface="Trebuchet MS"/>
              </a:rPr>
              <a:t>Different approach to operator overloading 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LibreOffice/6.4.6.2$Linux_X86_64 LibreOffice_project/40$Build-2</Application>
  <Words>742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2021-03-22T12:47:19Z</dcterms:modified>
  <cp:revision>1954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