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  <p:sldMasterId id="2147483660" r:id="rId2"/>
  </p:sldMasterIdLst>
  <p:sldIdLst>
    <p:sldId id="256" r:id="rId3"/>
    <p:sldId id="257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7A7D7D-9E5A-4AFF-B725-F39B14110FE5}" v="185" dt="2021-07-18T08:36:48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0294C-CC93-485B-8536-01E010AC9A4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F271BF97-9595-4B66-9B2D-C6C5E6C5467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aseline="0"/>
            <a:t>Sensor at door</a:t>
          </a:r>
          <a:endParaRPr lang="en-US"/>
        </a:p>
      </dgm:t>
    </dgm:pt>
    <dgm:pt modelId="{8B3250CD-A1D5-455B-BBBB-639881B9F850}" type="parTrans" cxnId="{2B37EDAD-F059-45D8-9B87-BFA7463D6C27}">
      <dgm:prSet/>
      <dgm:spPr/>
      <dgm:t>
        <a:bodyPr/>
        <a:lstStyle/>
        <a:p>
          <a:endParaRPr lang="en-US"/>
        </a:p>
      </dgm:t>
    </dgm:pt>
    <dgm:pt modelId="{D18E3AC1-1B1C-4BC3-8C83-BAFA37E276D9}" type="sibTrans" cxnId="{2B37EDAD-F059-45D8-9B87-BFA7463D6C27}">
      <dgm:prSet/>
      <dgm:spPr/>
      <dgm:t>
        <a:bodyPr/>
        <a:lstStyle/>
        <a:p>
          <a:endParaRPr lang="en-US"/>
        </a:p>
      </dgm:t>
    </dgm:pt>
    <dgm:pt modelId="{1FC30EC5-FCC4-409B-AA6A-11D8E0F8182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aseline="0"/>
            <a:t>Studying pattern of his behaviour</a:t>
          </a:r>
          <a:endParaRPr lang="en-US"/>
        </a:p>
      </dgm:t>
    </dgm:pt>
    <dgm:pt modelId="{58EBDB99-2047-4520-815A-272F7FBAE8C3}" type="parTrans" cxnId="{A9FE8C5A-2230-4CF8-9A98-538D93A4D912}">
      <dgm:prSet/>
      <dgm:spPr/>
      <dgm:t>
        <a:bodyPr/>
        <a:lstStyle/>
        <a:p>
          <a:endParaRPr lang="en-US"/>
        </a:p>
      </dgm:t>
    </dgm:pt>
    <dgm:pt modelId="{8C6B2086-3E00-41D2-9406-EFD752E6AF38}" type="sibTrans" cxnId="{A9FE8C5A-2230-4CF8-9A98-538D93A4D912}">
      <dgm:prSet/>
      <dgm:spPr/>
      <dgm:t>
        <a:bodyPr/>
        <a:lstStyle/>
        <a:p>
          <a:endParaRPr lang="en-US"/>
        </a:p>
      </dgm:t>
    </dgm:pt>
    <dgm:pt modelId="{C270CC99-2E1B-4A84-BBFA-A16C083E206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aseline="0"/>
            <a:t>Example: A study room</a:t>
          </a:r>
          <a:endParaRPr lang="en-US"/>
        </a:p>
      </dgm:t>
    </dgm:pt>
    <dgm:pt modelId="{2937DB3A-EBBA-49ED-92BC-36266B03D9B5}" type="parTrans" cxnId="{DFBA0F98-A35C-423C-8572-ECAC700E3A19}">
      <dgm:prSet/>
      <dgm:spPr/>
      <dgm:t>
        <a:bodyPr/>
        <a:lstStyle/>
        <a:p>
          <a:endParaRPr lang="en-US"/>
        </a:p>
      </dgm:t>
    </dgm:pt>
    <dgm:pt modelId="{2EE767C2-A1CC-40B4-8B7E-E1D23F1BF43A}" type="sibTrans" cxnId="{DFBA0F98-A35C-423C-8572-ECAC700E3A19}">
      <dgm:prSet/>
      <dgm:spPr/>
      <dgm:t>
        <a:bodyPr/>
        <a:lstStyle/>
        <a:p>
          <a:endParaRPr lang="en-US"/>
        </a:p>
      </dgm:t>
    </dgm:pt>
    <dgm:pt modelId="{DE008A53-460E-464C-939F-C3DB9AB81EF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aseline="0"/>
            <a:t>Example: Sweeping Robot</a:t>
          </a:r>
          <a:endParaRPr lang="en-US"/>
        </a:p>
      </dgm:t>
    </dgm:pt>
    <dgm:pt modelId="{10EC66E7-4BFB-4BB2-B5E3-B75329A401D5}" type="parTrans" cxnId="{45964EE7-6956-4430-ABBB-7F0B07168229}">
      <dgm:prSet/>
      <dgm:spPr/>
      <dgm:t>
        <a:bodyPr/>
        <a:lstStyle/>
        <a:p>
          <a:endParaRPr lang="en-US"/>
        </a:p>
      </dgm:t>
    </dgm:pt>
    <dgm:pt modelId="{EFF338E8-B4C6-4DB7-BB7A-E3C455404336}" type="sibTrans" cxnId="{45964EE7-6956-4430-ABBB-7F0B07168229}">
      <dgm:prSet/>
      <dgm:spPr/>
      <dgm:t>
        <a:bodyPr/>
        <a:lstStyle/>
        <a:p>
          <a:endParaRPr lang="en-US"/>
        </a:p>
      </dgm:t>
    </dgm:pt>
    <dgm:pt modelId="{14CD7E3A-4B2B-4C57-94A6-CBE19E635DF7}" type="pres">
      <dgm:prSet presAssocID="{1360294C-CC93-485B-8536-01E010AC9A43}" presName="root" presStyleCnt="0">
        <dgm:presLayoutVars>
          <dgm:dir/>
          <dgm:resizeHandles val="exact"/>
        </dgm:presLayoutVars>
      </dgm:prSet>
      <dgm:spPr/>
    </dgm:pt>
    <dgm:pt modelId="{C8108876-8226-4F5F-A06E-699AD439E46A}" type="pres">
      <dgm:prSet presAssocID="{F271BF97-9595-4B66-9B2D-C6C5E6C54678}" presName="compNode" presStyleCnt="0"/>
      <dgm:spPr/>
    </dgm:pt>
    <dgm:pt modelId="{AE35F7A9-3ED2-4A9E-9483-262F1E6DB796}" type="pres">
      <dgm:prSet presAssocID="{F271BF97-9595-4B66-9B2D-C6C5E6C546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FBEA432B-7B6D-4CD4-80C9-8A942B1FE289}" type="pres">
      <dgm:prSet presAssocID="{F271BF97-9595-4B66-9B2D-C6C5E6C54678}" presName="spaceRect" presStyleCnt="0"/>
      <dgm:spPr/>
    </dgm:pt>
    <dgm:pt modelId="{5D10D62D-8C1F-4F46-89E0-5BCEB91435CD}" type="pres">
      <dgm:prSet presAssocID="{F271BF97-9595-4B66-9B2D-C6C5E6C54678}" presName="textRect" presStyleLbl="revTx" presStyleIdx="0" presStyleCnt="4">
        <dgm:presLayoutVars>
          <dgm:chMax val="1"/>
          <dgm:chPref val="1"/>
        </dgm:presLayoutVars>
      </dgm:prSet>
      <dgm:spPr/>
    </dgm:pt>
    <dgm:pt modelId="{2EFA6121-AB6E-4FBA-98F2-3DA97C629729}" type="pres">
      <dgm:prSet presAssocID="{D18E3AC1-1B1C-4BC3-8C83-BAFA37E276D9}" presName="sibTrans" presStyleCnt="0"/>
      <dgm:spPr/>
    </dgm:pt>
    <dgm:pt modelId="{88D2DF60-4C66-47A1-92AE-E798E88E1F8B}" type="pres">
      <dgm:prSet presAssocID="{1FC30EC5-FCC4-409B-AA6A-11D8E0F81828}" presName="compNode" presStyleCnt="0"/>
      <dgm:spPr/>
    </dgm:pt>
    <dgm:pt modelId="{C05BF193-37F2-42A9-BF18-239FC400FBBD}" type="pres">
      <dgm:prSet presAssocID="{1FC30EC5-FCC4-409B-AA6A-11D8E0F8182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C55199A-E60E-4106-9D56-0A101F3396A8}" type="pres">
      <dgm:prSet presAssocID="{1FC30EC5-FCC4-409B-AA6A-11D8E0F81828}" presName="spaceRect" presStyleCnt="0"/>
      <dgm:spPr/>
    </dgm:pt>
    <dgm:pt modelId="{1B1AC0C8-F19A-4567-A176-307CB4C3473E}" type="pres">
      <dgm:prSet presAssocID="{1FC30EC5-FCC4-409B-AA6A-11D8E0F81828}" presName="textRect" presStyleLbl="revTx" presStyleIdx="1" presStyleCnt="4">
        <dgm:presLayoutVars>
          <dgm:chMax val="1"/>
          <dgm:chPref val="1"/>
        </dgm:presLayoutVars>
      </dgm:prSet>
      <dgm:spPr/>
    </dgm:pt>
    <dgm:pt modelId="{B4588F3A-E5FB-443D-94C4-599BB6B262F4}" type="pres">
      <dgm:prSet presAssocID="{8C6B2086-3E00-41D2-9406-EFD752E6AF38}" presName="sibTrans" presStyleCnt="0"/>
      <dgm:spPr/>
    </dgm:pt>
    <dgm:pt modelId="{34375D2B-3071-4790-A3FF-9BA0A317F389}" type="pres">
      <dgm:prSet presAssocID="{C270CC99-2E1B-4A84-BBFA-A16C083E206A}" presName="compNode" presStyleCnt="0"/>
      <dgm:spPr/>
    </dgm:pt>
    <dgm:pt modelId="{BD7DDADB-50DE-4366-9D39-FC3ECAE0FFD6}" type="pres">
      <dgm:prSet presAssocID="{C270CC99-2E1B-4A84-BBFA-A16C083E206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A2EF6D35-0F3A-49F3-94D6-52693136A89B}" type="pres">
      <dgm:prSet presAssocID="{C270CC99-2E1B-4A84-BBFA-A16C083E206A}" presName="spaceRect" presStyleCnt="0"/>
      <dgm:spPr/>
    </dgm:pt>
    <dgm:pt modelId="{B757C7D4-EBE9-4F11-9C05-A699A09F17F0}" type="pres">
      <dgm:prSet presAssocID="{C270CC99-2E1B-4A84-BBFA-A16C083E206A}" presName="textRect" presStyleLbl="revTx" presStyleIdx="2" presStyleCnt="4">
        <dgm:presLayoutVars>
          <dgm:chMax val="1"/>
          <dgm:chPref val="1"/>
        </dgm:presLayoutVars>
      </dgm:prSet>
      <dgm:spPr/>
    </dgm:pt>
    <dgm:pt modelId="{A831CCC4-6C63-40E8-9E61-52D081DDE998}" type="pres">
      <dgm:prSet presAssocID="{2EE767C2-A1CC-40B4-8B7E-E1D23F1BF43A}" presName="sibTrans" presStyleCnt="0"/>
      <dgm:spPr/>
    </dgm:pt>
    <dgm:pt modelId="{5D20C640-6BD6-4226-8545-E0730D2B67BF}" type="pres">
      <dgm:prSet presAssocID="{DE008A53-460E-464C-939F-C3DB9AB81EF5}" presName="compNode" presStyleCnt="0"/>
      <dgm:spPr/>
    </dgm:pt>
    <dgm:pt modelId="{8B7D8377-79D7-447C-BE71-16C9E815075B}" type="pres">
      <dgm:prSet presAssocID="{DE008A53-460E-464C-939F-C3DB9AB81EF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F6BE26A-8832-42B2-9DDB-419071686037}" type="pres">
      <dgm:prSet presAssocID="{DE008A53-460E-464C-939F-C3DB9AB81EF5}" presName="spaceRect" presStyleCnt="0"/>
      <dgm:spPr/>
    </dgm:pt>
    <dgm:pt modelId="{B98270A9-6A96-4949-9B25-E59BC5214994}" type="pres">
      <dgm:prSet presAssocID="{DE008A53-460E-464C-939F-C3DB9AB81EF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9C79304-C484-4F60-AB12-69B4D31C9503}" type="presOf" srcId="{F271BF97-9595-4B66-9B2D-C6C5E6C54678}" destId="{5D10D62D-8C1F-4F46-89E0-5BCEB91435CD}" srcOrd="0" destOrd="0" presId="urn:microsoft.com/office/officeart/2018/2/layout/IconLabelList"/>
    <dgm:cxn modelId="{D29BA322-8F69-45B6-A65F-31A19D82271B}" type="presOf" srcId="{1360294C-CC93-485B-8536-01E010AC9A43}" destId="{14CD7E3A-4B2B-4C57-94A6-CBE19E635DF7}" srcOrd="0" destOrd="0" presId="urn:microsoft.com/office/officeart/2018/2/layout/IconLabelList"/>
    <dgm:cxn modelId="{D6182F4D-7C2C-4C79-89D2-7860E3E237D6}" type="presOf" srcId="{C270CC99-2E1B-4A84-BBFA-A16C083E206A}" destId="{B757C7D4-EBE9-4F11-9C05-A699A09F17F0}" srcOrd="0" destOrd="0" presId="urn:microsoft.com/office/officeart/2018/2/layout/IconLabelList"/>
    <dgm:cxn modelId="{A9FE8C5A-2230-4CF8-9A98-538D93A4D912}" srcId="{1360294C-CC93-485B-8536-01E010AC9A43}" destId="{1FC30EC5-FCC4-409B-AA6A-11D8E0F81828}" srcOrd="1" destOrd="0" parTransId="{58EBDB99-2047-4520-815A-272F7FBAE8C3}" sibTransId="{8C6B2086-3E00-41D2-9406-EFD752E6AF38}"/>
    <dgm:cxn modelId="{74F3B495-F64F-49BC-82C3-0593E818BB69}" type="presOf" srcId="{DE008A53-460E-464C-939F-C3DB9AB81EF5}" destId="{B98270A9-6A96-4949-9B25-E59BC5214994}" srcOrd="0" destOrd="0" presId="urn:microsoft.com/office/officeart/2018/2/layout/IconLabelList"/>
    <dgm:cxn modelId="{DFBA0F98-A35C-423C-8572-ECAC700E3A19}" srcId="{1360294C-CC93-485B-8536-01E010AC9A43}" destId="{C270CC99-2E1B-4A84-BBFA-A16C083E206A}" srcOrd="2" destOrd="0" parTransId="{2937DB3A-EBBA-49ED-92BC-36266B03D9B5}" sibTransId="{2EE767C2-A1CC-40B4-8B7E-E1D23F1BF43A}"/>
    <dgm:cxn modelId="{2B37EDAD-F059-45D8-9B87-BFA7463D6C27}" srcId="{1360294C-CC93-485B-8536-01E010AC9A43}" destId="{F271BF97-9595-4B66-9B2D-C6C5E6C54678}" srcOrd="0" destOrd="0" parTransId="{8B3250CD-A1D5-455B-BBBB-639881B9F850}" sibTransId="{D18E3AC1-1B1C-4BC3-8C83-BAFA37E276D9}"/>
    <dgm:cxn modelId="{91FA8CD4-3189-4D06-9575-2A70F7C8F762}" type="presOf" srcId="{1FC30EC5-FCC4-409B-AA6A-11D8E0F81828}" destId="{1B1AC0C8-F19A-4567-A176-307CB4C3473E}" srcOrd="0" destOrd="0" presId="urn:microsoft.com/office/officeart/2018/2/layout/IconLabelList"/>
    <dgm:cxn modelId="{45964EE7-6956-4430-ABBB-7F0B07168229}" srcId="{1360294C-CC93-485B-8536-01E010AC9A43}" destId="{DE008A53-460E-464C-939F-C3DB9AB81EF5}" srcOrd="3" destOrd="0" parTransId="{10EC66E7-4BFB-4BB2-B5E3-B75329A401D5}" sibTransId="{EFF338E8-B4C6-4DB7-BB7A-E3C455404336}"/>
    <dgm:cxn modelId="{4F5DFC89-5320-42BF-A04C-F0909C3BB315}" type="presParOf" srcId="{14CD7E3A-4B2B-4C57-94A6-CBE19E635DF7}" destId="{C8108876-8226-4F5F-A06E-699AD439E46A}" srcOrd="0" destOrd="0" presId="urn:microsoft.com/office/officeart/2018/2/layout/IconLabelList"/>
    <dgm:cxn modelId="{E3646029-7906-4DA1-AAE9-D0D0EF177FCC}" type="presParOf" srcId="{C8108876-8226-4F5F-A06E-699AD439E46A}" destId="{AE35F7A9-3ED2-4A9E-9483-262F1E6DB796}" srcOrd="0" destOrd="0" presId="urn:microsoft.com/office/officeart/2018/2/layout/IconLabelList"/>
    <dgm:cxn modelId="{EAAB7AC5-BD61-4405-99C2-7768DA6750E6}" type="presParOf" srcId="{C8108876-8226-4F5F-A06E-699AD439E46A}" destId="{FBEA432B-7B6D-4CD4-80C9-8A942B1FE289}" srcOrd="1" destOrd="0" presId="urn:microsoft.com/office/officeart/2018/2/layout/IconLabelList"/>
    <dgm:cxn modelId="{576836DD-F7F1-45F7-B061-066332E53900}" type="presParOf" srcId="{C8108876-8226-4F5F-A06E-699AD439E46A}" destId="{5D10D62D-8C1F-4F46-89E0-5BCEB91435CD}" srcOrd="2" destOrd="0" presId="urn:microsoft.com/office/officeart/2018/2/layout/IconLabelList"/>
    <dgm:cxn modelId="{C1BF4E49-2CE0-4F4F-B837-603E78BB3D95}" type="presParOf" srcId="{14CD7E3A-4B2B-4C57-94A6-CBE19E635DF7}" destId="{2EFA6121-AB6E-4FBA-98F2-3DA97C629729}" srcOrd="1" destOrd="0" presId="urn:microsoft.com/office/officeart/2018/2/layout/IconLabelList"/>
    <dgm:cxn modelId="{2481F79D-70D1-402C-97C8-BE46B5AE7D06}" type="presParOf" srcId="{14CD7E3A-4B2B-4C57-94A6-CBE19E635DF7}" destId="{88D2DF60-4C66-47A1-92AE-E798E88E1F8B}" srcOrd="2" destOrd="0" presId="urn:microsoft.com/office/officeart/2018/2/layout/IconLabelList"/>
    <dgm:cxn modelId="{DF47742B-D76C-48F6-94D9-C9E73A41E1E1}" type="presParOf" srcId="{88D2DF60-4C66-47A1-92AE-E798E88E1F8B}" destId="{C05BF193-37F2-42A9-BF18-239FC400FBBD}" srcOrd="0" destOrd="0" presId="urn:microsoft.com/office/officeart/2018/2/layout/IconLabelList"/>
    <dgm:cxn modelId="{16776734-BBBE-49B2-9F8E-A7BCA68B0249}" type="presParOf" srcId="{88D2DF60-4C66-47A1-92AE-E798E88E1F8B}" destId="{2C55199A-E60E-4106-9D56-0A101F3396A8}" srcOrd="1" destOrd="0" presId="urn:microsoft.com/office/officeart/2018/2/layout/IconLabelList"/>
    <dgm:cxn modelId="{A3F18618-D29B-4166-B0A9-5B61244787FE}" type="presParOf" srcId="{88D2DF60-4C66-47A1-92AE-E798E88E1F8B}" destId="{1B1AC0C8-F19A-4567-A176-307CB4C3473E}" srcOrd="2" destOrd="0" presId="urn:microsoft.com/office/officeart/2018/2/layout/IconLabelList"/>
    <dgm:cxn modelId="{319744A1-0040-4C5D-A484-ED042C8B99EE}" type="presParOf" srcId="{14CD7E3A-4B2B-4C57-94A6-CBE19E635DF7}" destId="{B4588F3A-E5FB-443D-94C4-599BB6B262F4}" srcOrd="3" destOrd="0" presId="urn:microsoft.com/office/officeart/2018/2/layout/IconLabelList"/>
    <dgm:cxn modelId="{641EFA9A-4215-4B36-9155-3162A973BF6B}" type="presParOf" srcId="{14CD7E3A-4B2B-4C57-94A6-CBE19E635DF7}" destId="{34375D2B-3071-4790-A3FF-9BA0A317F389}" srcOrd="4" destOrd="0" presId="urn:microsoft.com/office/officeart/2018/2/layout/IconLabelList"/>
    <dgm:cxn modelId="{5DC77EE0-6EE0-4F27-9426-BCF8E906E0ED}" type="presParOf" srcId="{34375D2B-3071-4790-A3FF-9BA0A317F389}" destId="{BD7DDADB-50DE-4366-9D39-FC3ECAE0FFD6}" srcOrd="0" destOrd="0" presId="urn:microsoft.com/office/officeart/2018/2/layout/IconLabelList"/>
    <dgm:cxn modelId="{10EB5B6B-2C21-4112-B7C5-764A7937DA89}" type="presParOf" srcId="{34375D2B-3071-4790-A3FF-9BA0A317F389}" destId="{A2EF6D35-0F3A-49F3-94D6-52693136A89B}" srcOrd="1" destOrd="0" presId="urn:microsoft.com/office/officeart/2018/2/layout/IconLabelList"/>
    <dgm:cxn modelId="{99A030A7-1B7E-40A3-9F3A-3082609945A7}" type="presParOf" srcId="{34375D2B-3071-4790-A3FF-9BA0A317F389}" destId="{B757C7D4-EBE9-4F11-9C05-A699A09F17F0}" srcOrd="2" destOrd="0" presId="urn:microsoft.com/office/officeart/2018/2/layout/IconLabelList"/>
    <dgm:cxn modelId="{986BA3C9-BA77-4659-A96D-F9775867D8EA}" type="presParOf" srcId="{14CD7E3A-4B2B-4C57-94A6-CBE19E635DF7}" destId="{A831CCC4-6C63-40E8-9E61-52D081DDE998}" srcOrd="5" destOrd="0" presId="urn:microsoft.com/office/officeart/2018/2/layout/IconLabelList"/>
    <dgm:cxn modelId="{8FCED6C5-D356-40A6-B6A0-ED9E8DC6C51F}" type="presParOf" srcId="{14CD7E3A-4B2B-4C57-94A6-CBE19E635DF7}" destId="{5D20C640-6BD6-4226-8545-E0730D2B67BF}" srcOrd="6" destOrd="0" presId="urn:microsoft.com/office/officeart/2018/2/layout/IconLabelList"/>
    <dgm:cxn modelId="{C9EA6CDA-1B96-4E84-B538-AD78CB95D67E}" type="presParOf" srcId="{5D20C640-6BD6-4226-8545-E0730D2B67BF}" destId="{8B7D8377-79D7-447C-BE71-16C9E815075B}" srcOrd="0" destOrd="0" presId="urn:microsoft.com/office/officeart/2018/2/layout/IconLabelList"/>
    <dgm:cxn modelId="{CEA3AFBA-926D-44D0-9551-BCCFFBF45400}" type="presParOf" srcId="{5D20C640-6BD6-4226-8545-E0730D2B67BF}" destId="{7F6BE26A-8832-42B2-9DDB-419071686037}" srcOrd="1" destOrd="0" presId="urn:microsoft.com/office/officeart/2018/2/layout/IconLabelList"/>
    <dgm:cxn modelId="{7C602E29-AF16-45A0-9582-8EB25B300EBE}" type="presParOf" srcId="{5D20C640-6BD6-4226-8545-E0730D2B67BF}" destId="{B98270A9-6A96-4949-9B25-E59BC521499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5F7A9-3ED2-4A9E-9483-262F1E6DB796}">
      <dsp:nvSpPr>
        <dsp:cNvPr id="0" name=""/>
        <dsp:cNvSpPr/>
      </dsp:nvSpPr>
      <dsp:spPr>
        <a:xfrm>
          <a:off x="1030535" y="521329"/>
          <a:ext cx="929080" cy="929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0D62D-8C1F-4F46-89E0-5BCEB91435CD}">
      <dsp:nvSpPr>
        <dsp:cNvPr id="0" name=""/>
        <dsp:cNvSpPr/>
      </dsp:nvSpPr>
      <dsp:spPr>
        <a:xfrm>
          <a:off x="462764" y="1741595"/>
          <a:ext cx="20646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baseline="0"/>
            <a:t>Sensor at door</a:t>
          </a:r>
          <a:endParaRPr lang="en-US" sz="2200" kern="1200"/>
        </a:p>
      </dsp:txBody>
      <dsp:txXfrm>
        <a:off x="462764" y="1741595"/>
        <a:ext cx="2064623" cy="720000"/>
      </dsp:txXfrm>
    </dsp:sp>
    <dsp:sp modelId="{C05BF193-37F2-42A9-BF18-239FC400FBBD}">
      <dsp:nvSpPr>
        <dsp:cNvPr id="0" name=""/>
        <dsp:cNvSpPr/>
      </dsp:nvSpPr>
      <dsp:spPr>
        <a:xfrm>
          <a:off x="3456468" y="521329"/>
          <a:ext cx="929080" cy="929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AC0C8-F19A-4567-A176-307CB4C3473E}">
      <dsp:nvSpPr>
        <dsp:cNvPr id="0" name=""/>
        <dsp:cNvSpPr/>
      </dsp:nvSpPr>
      <dsp:spPr>
        <a:xfrm>
          <a:off x="2888697" y="1741595"/>
          <a:ext cx="20646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baseline="0"/>
            <a:t>Studying pattern of his behaviour</a:t>
          </a:r>
          <a:endParaRPr lang="en-US" sz="2200" kern="1200"/>
        </a:p>
      </dsp:txBody>
      <dsp:txXfrm>
        <a:off x="2888697" y="1741595"/>
        <a:ext cx="2064623" cy="720000"/>
      </dsp:txXfrm>
    </dsp:sp>
    <dsp:sp modelId="{BD7DDADB-50DE-4366-9D39-FC3ECAE0FFD6}">
      <dsp:nvSpPr>
        <dsp:cNvPr id="0" name=""/>
        <dsp:cNvSpPr/>
      </dsp:nvSpPr>
      <dsp:spPr>
        <a:xfrm>
          <a:off x="5882400" y="521329"/>
          <a:ext cx="929080" cy="929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7C7D4-EBE9-4F11-9C05-A699A09F17F0}">
      <dsp:nvSpPr>
        <dsp:cNvPr id="0" name=""/>
        <dsp:cNvSpPr/>
      </dsp:nvSpPr>
      <dsp:spPr>
        <a:xfrm>
          <a:off x="5314629" y="1741595"/>
          <a:ext cx="20646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baseline="0"/>
            <a:t>Example: A study room</a:t>
          </a:r>
          <a:endParaRPr lang="en-US" sz="2200" kern="1200"/>
        </a:p>
      </dsp:txBody>
      <dsp:txXfrm>
        <a:off x="5314629" y="1741595"/>
        <a:ext cx="2064623" cy="720000"/>
      </dsp:txXfrm>
    </dsp:sp>
    <dsp:sp modelId="{8B7D8377-79D7-447C-BE71-16C9E815075B}">
      <dsp:nvSpPr>
        <dsp:cNvPr id="0" name=""/>
        <dsp:cNvSpPr/>
      </dsp:nvSpPr>
      <dsp:spPr>
        <a:xfrm>
          <a:off x="8308333" y="521329"/>
          <a:ext cx="929080" cy="929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270A9-6A96-4949-9B25-E59BC5214994}">
      <dsp:nvSpPr>
        <dsp:cNvPr id="0" name=""/>
        <dsp:cNvSpPr/>
      </dsp:nvSpPr>
      <dsp:spPr>
        <a:xfrm>
          <a:off x="7740562" y="1741595"/>
          <a:ext cx="20646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baseline="0"/>
            <a:t>Example: Sweeping Robot</a:t>
          </a:r>
          <a:endParaRPr lang="en-US" sz="2200" kern="1200"/>
        </a:p>
      </dsp:txBody>
      <dsp:txXfrm>
        <a:off x="7740562" y="1741595"/>
        <a:ext cx="20646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5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7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0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43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33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66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7/18/2021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42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5029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49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181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404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15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7552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10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6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7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7/18/2021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2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199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9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2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225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380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7/18/2021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7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7/18/2021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0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654BDA8-EE5D-4DC8-BA6E-A93D6501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8" y="736600"/>
            <a:ext cx="7534652" cy="538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814" y="1482634"/>
            <a:ext cx="5928018" cy="3046798"/>
          </a:xfrm>
        </p:spPr>
        <p:txBody>
          <a:bodyPr>
            <a:normAutofit/>
          </a:bodyPr>
          <a:lstStyle/>
          <a:p>
            <a:pPr algn="l"/>
            <a:r>
              <a:rPr lang="en-US" sz="5500" cap="all">
                <a:solidFill>
                  <a:schemeClr val="bg1"/>
                </a:solidFill>
                <a:ea typeface="+mj-lt"/>
                <a:cs typeface="+mj-lt"/>
              </a:rPr>
              <a:t>SMART HOME WITH IOT AND ML</a:t>
            </a:r>
            <a:endParaRPr lang="en-US" sz="5500">
              <a:solidFill>
                <a:schemeClr val="bg1"/>
              </a:solidFill>
              <a:ea typeface="+mj-lt"/>
              <a:cs typeface="+mj-lt"/>
            </a:endParaRPr>
          </a:p>
          <a:p>
            <a:pPr algn="l"/>
            <a:endParaRPr lang="en-US" sz="55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0814" y="4686300"/>
            <a:ext cx="5928018" cy="105727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WASTE FELLOWS</a:t>
            </a:r>
            <a:endParaRPr lang="en-US">
              <a:ea typeface="+mn-lt"/>
              <a:cs typeface="+mn-lt"/>
            </a:endParaRPr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A1D3253C-B679-4B3B-9580-A23755038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30" r="23722" b="6"/>
          <a:stretch/>
        </p:blipFill>
        <p:spPr>
          <a:xfrm>
            <a:off x="20" y="736600"/>
            <a:ext cx="4657328" cy="53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3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ACB2E-FEA3-4BA8-87CA-F2A51119A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IN" dirty="0">
                <a:ea typeface="+mj-lt"/>
                <a:cs typeface="+mj-lt"/>
              </a:rPr>
              <a:t>Bulb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71C3-1DD9-46D9-AE09-0D45063DC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547" y="643467"/>
            <a:ext cx="593428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900"/>
              </a:spcBef>
              <a:spcAft>
                <a:spcPts val="0"/>
              </a:spcAft>
              <a:buFont typeface="Arial"/>
              <a:buChar char="•"/>
            </a:pPr>
            <a:r>
              <a:rPr lang="en-IN" dirty="0">
                <a:ea typeface="+mn-lt"/>
                <a:cs typeface="+mn-lt"/>
              </a:rPr>
              <a:t>Anomaly detection algorithms</a:t>
            </a:r>
            <a:endParaRPr lang="en-US">
              <a:ea typeface="+mn-lt"/>
              <a:cs typeface="+mn-lt"/>
            </a:endParaRPr>
          </a:p>
          <a:p>
            <a:pPr marL="285750" indent="-285750">
              <a:spcBef>
                <a:spcPts val="900"/>
              </a:spcBef>
              <a:spcAft>
                <a:spcPts val="0"/>
              </a:spcAft>
              <a:buFont typeface="Arial"/>
              <a:buChar char="•"/>
            </a:pPr>
            <a:r>
              <a:rPr lang="en-IN" dirty="0">
                <a:ea typeface="+mn-lt"/>
                <a:cs typeface="+mn-lt"/>
              </a:rPr>
              <a:t>Summary report</a:t>
            </a:r>
            <a:endParaRPr lang="en-US">
              <a:ea typeface="+mn-lt"/>
              <a:cs typeface="+mn-lt"/>
            </a:endParaRPr>
          </a:p>
          <a:p>
            <a:pPr marL="285750" indent="-285750">
              <a:spcBef>
                <a:spcPts val="900"/>
              </a:spcBef>
              <a:spcAft>
                <a:spcPts val="0"/>
              </a:spcAft>
              <a:buFont typeface="Arial"/>
              <a:buChar char="•"/>
            </a:pPr>
            <a:r>
              <a:rPr lang="en-IN" dirty="0">
                <a:ea typeface="+mn-lt"/>
                <a:cs typeface="+mn-lt"/>
              </a:rPr>
              <a:t>Prompt user to buy likely to fail items 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2" descr="Manometer beer equipment">
            <a:extLst>
              <a:ext uri="{FF2B5EF4-FFF2-40B4-BE49-F238E27FC236}">
                <a16:creationId xmlns:a16="http://schemas.microsoft.com/office/drawing/2014/main" id="{5FE7C6D4-5079-4AFA-B91D-54C0A6E7C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3" r="-1" b="87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65A786E-9028-443F-8713-B9552D9A2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779221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60119" y="954156"/>
            <a:ext cx="6858000" cy="365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Water Heater</a:t>
            </a:r>
            <a:br>
              <a:rPr lang="en-US" sz="3600" dirty="0"/>
            </a:br>
            <a:endParaRPr lang="en-US" sz="3600" dirty="0"/>
          </a:p>
          <a:p>
            <a:pPr marL="285750" indent="-285750"/>
            <a:r>
              <a:rPr lang="en-US" sz="2900" dirty="0"/>
              <a:t>Outside Temperature and Weather</a:t>
            </a:r>
          </a:p>
          <a:p>
            <a:pPr marL="285750" indent="-285750"/>
            <a:r>
              <a:rPr lang="en-US" sz="2900" dirty="0"/>
              <a:t>Time of the day</a:t>
            </a:r>
          </a:p>
          <a:p>
            <a:pPr marL="285750" indent="-285750"/>
            <a:r>
              <a:rPr lang="en-US" sz="2900" dirty="0"/>
              <a:t>Sync with Calendar</a:t>
            </a:r>
          </a:p>
          <a:p>
            <a:pPr marL="285750" indent="-285750"/>
            <a:r>
              <a:rPr lang="en-US" sz="2900" dirty="0"/>
              <a:t>Learning from mixing cold water</a:t>
            </a:r>
          </a:p>
          <a:p>
            <a:pPr marL="285750" indent="-285750"/>
            <a:r>
              <a:rPr lang="en-US" sz="2900" dirty="0"/>
              <a:t>Quantity of Water </a:t>
            </a:r>
          </a:p>
        </p:txBody>
      </p:sp>
    </p:spTree>
    <p:extLst>
      <p:ext uri="{BB962C8B-B14F-4D97-AF65-F5344CB8AC3E}">
        <p14:creationId xmlns:p14="http://schemas.microsoft.com/office/powerpoint/2010/main" val="170966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n-IN">
                <a:ea typeface="+mj-lt"/>
                <a:cs typeface="+mj-lt"/>
              </a:rPr>
              <a:t>Refrigerator</a:t>
            </a:r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D350BB3E-EC02-43C5-BD13-64436CAE8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61" r="20308" b="-1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00810" y="2587625"/>
            <a:ext cx="5927577" cy="3594100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Font typeface="Arial"/>
              <a:buChar char="•"/>
            </a:pPr>
            <a:r>
              <a:rPr lang="en-IN" dirty="0">
                <a:ea typeface="+mn-lt"/>
                <a:cs typeface="+mn-lt"/>
              </a:rPr>
              <a:t>Medical box becoming empty</a:t>
            </a: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Font typeface="Arial"/>
              <a:buChar char="•"/>
            </a:pPr>
            <a:r>
              <a:rPr lang="en-IN" dirty="0">
                <a:ea typeface="+mn-lt"/>
                <a:cs typeface="+mn-lt"/>
              </a:rPr>
              <a:t>Make a list of medicine the user is taking</a:t>
            </a: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Font typeface="Arial"/>
              <a:buChar char="•"/>
            </a:pPr>
            <a:r>
              <a:rPr lang="en-IN" dirty="0">
                <a:ea typeface="+mn-lt"/>
                <a:cs typeface="+mn-lt"/>
              </a:rPr>
              <a:t>Learning how much quantity is being consumed</a:t>
            </a: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Font typeface="Arial"/>
              <a:buChar char="•"/>
            </a:pPr>
            <a:r>
              <a:rPr lang="en-IN" dirty="0">
                <a:ea typeface="+mn-lt"/>
                <a:cs typeface="+mn-lt"/>
              </a:rPr>
              <a:t>Fingerprint authorisation and behaviour based on that (alerts)</a:t>
            </a: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91000"/>
              </a:lnSpc>
              <a:spcBef>
                <a:spcPts val="900"/>
              </a:spcBef>
              <a:spcAft>
                <a:spcPts val="0"/>
              </a:spcAft>
              <a:buFont typeface="Arial"/>
              <a:buChar char="•"/>
            </a:pPr>
            <a:r>
              <a:rPr lang="en-IN" dirty="0">
                <a:ea typeface="+mn-lt"/>
                <a:cs typeface="+mn-lt"/>
              </a:rPr>
              <a:t>Prompt to place order to user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5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sz="5600"/>
              <a:t>MORE TO IT</a:t>
            </a:r>
            <a:br>
              <a:rPr lang="en-US" sz="5600"/>
            </a:br>
            <a:endParaRPr lang="en-US" sz="56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3" name="Content Placeholder">
            <a:extLst>
              <a:ext uri="{FF2B5EF4-FFF2-40B4-BE49-F238E27FC236}">
                <a16:creationId xmlns:a16="http://schemas.microsoft.com/office/drawing/2014/main" id="{7FAF444F-E24E-4B19-A448-D0F417A784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824393"/>
              </p:ext>
            </p:extLst>
          </p:nvPr>
        </p:nvGraphicFramePr>
        <p:xfrm>
          <a:off x="960438" y="2749621"/>
          <a:ext cx="10267950" cy="298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33365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3D3522"/>
      </a:dk2>
      <a:lt2>
        <a:srgbClr val="E8E2E8"/>
      </a:lt2>
      <a:accent1>
        <a:srgbClr val="2BBA21"/>
      </a:accent1>
      <a:accent2>
        <a:srgbClr val="61B313"/>
      </a:accent2>
      <a:accent3>
        <a:srgbClr val="9AA81E"/>
      </a:accent3>
      <a:accent4>
        <a:srgbClr val="D09517"/>
      </a:accent4>
      <a:accent5>
        <a:srgbClr val="E75C29"/>
      </a:accent5>
      <a:accent6>
        <a:srgbClr val="D51734"/>
      </a:accent6>
      <a:hlink>
        <a:srgbClr val="B7723D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JuxtaposeVTI">
  <a:themeElements>
    <a:clrScheme name="Office">
      <a:dk1>
        <a:srgbClr val="000000"/>
      </a:dk1>
      <a:lt1>
        <a:srgbClr val="FFFFFF"/>
      </a:lt1>
      <a:dk2>
        <a:srgbClr val="3D3522"/>
      </a:dk2>
      <a:lt2>
        <a:srgbClr val="E8E2E8"/>
      </a:lt2>
      <a:accent1>
        <a:srgbClr val="2BBA21"/>
      </a:accent1>
      <a:accent2>
        <a:srgbClr val="61B313"/>
      </a:accent2>
      <a:accent3>
        <a:srgbClr val="9AA81E"/>
      </a:accent3>
      <a:accent4>
        <a:srgbClr val="D09517"/>
      </a:accent4>
      <a:accent5>
        <a:srgbClr val="E75C29"/>
      </a:accent5>
      <a:accent6>
        <a:srgbClr val="D51734"/>
      </a:accent6>
      <a:hlink>
        <a:srgbClr val="B7723D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JuxtaposeVTI</vt:lpstr>
      <vt:lpstr>JuxtaposeVTI</vt:lpstr>
      <vt:lpstr>SMART HOME WITH IOT AND ML </vt:lpstr>
      <vt:lpstr>Bulb </vt:lpstr>
      <vt:lpstr>Water Heater  Outside Temperature and Weather Time of the day Sync with Calendar Learning from mixing cold water Quantity of Water </vt:lpstr>
      <vt:lpstr>Refrigerator </vt:lpstr>
      <vt:lpstr>MORE TO 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</cp:revision>
  <dcterms:created xsi:type="dcterms:W3CDTF">2021-07-18T08:30:51Z</dcterms:created>
  <dcterms:modified xsi:type="dcterms:W3CDTF">2021-07-18T08:37:22Z</dcterms:modified>
</cp:coreProperties>
</file>