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947d50e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947d50e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947d50e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947d50e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947d50e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947d50e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947d50e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947d50e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944d36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944d36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47d50e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47d50e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947d50e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947d50e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947d50e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947d50e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947d50e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947d50e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47d50e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47d50e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947d50e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947d50e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47d50e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47d50e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uggingface.co/" TargetMode="External"/><Relationship Id="rId4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new-space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Hugging Face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Hugging Face – The AI community building the future.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850" y="2686475"/>
            <a:ext cx="700825" cy="5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331475" y="139300"/>
            <a:ext cx="36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Hugging Spaces APIs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400"/>
            <a:ext cx="8839201" cy="233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835525" y="3144500"/>
            <a:ext cx="8067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pipeline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transcriber = pipeline(task=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"automatic-speech-recognition"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transcriber(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"https://huggingface.co/datasets/Narsil/asr_dummy/resolve/main/mlk.flac"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b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'I HAVE A DREAM BUT ONE DAY THIS NATION WILL RISE UP LIVE UP THE TRUE MEANING OF ITS TREES'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4225"/>
            <a:ext cx="8839204" cy="1583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336900" y="2425750"/>
            <a:ext cx="6477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AutoTokenizer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tokenizer = AutoTokenizer.from_pretrained(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"bert-base-uncased"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sequence = 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"In a hole in the ground there lived a hobbit."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184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(tokenizer(sequence))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b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'input_ids'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1999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1037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4920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1999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1996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2598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2045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2973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1037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7570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10322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4183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1012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'token_type_ids'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b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'attention_mask'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345725" y="328750"/>
            <a:ext cx="8548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AutoImageProcessor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image_processor = AutoImageProcessor.from_pretrained(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"google/vit-base-patch16-224"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90650" y="1258625"/>
            <a:ext cx="637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AutoFeatureExtractor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feature_extractor = AutoFeatureExtractor.from_pretrained(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078F2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"ehcalabres/wav2vec2-lg-xlsr-en-speech-emotion-recognition"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63850" y="2481000"/>
            <a:ext cx="8346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AutoProcessor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processor = AutoProcessor.from_pretrained(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"microsoft/layoutlmv2-base-uncased"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345725" y="3401375"/>
            <a:ext cx="867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AutoModelForSequenceClassification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model = AutoModelForSequenceClassification.from_pretrained(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"distilbert-base-uncased"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318950" y="4263050"/>
            <a:ext cx="8548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-GB" sz="950">
                <a:solidFill>
                  <a:srgbClr val="A626A4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AutoModelForTokenClassification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model = AutoModelForTokenClassification.from_pretrained(</a:t>
            </a:r>
            <a:r>
              <a:rPr lang="en-GB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"distilbert-base-uncased"</a:t>
            </a:r>
            <a:r>
              <a:rPr lang="en-GB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0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6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2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3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25" y="17975"/>
            <a:ext cx="2372275" cy="51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899" y="17975"/>
            <a:ext cx="2417637" cy="51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50" y="1576700"/>
            <a:ext cx="2285925" cy="260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353975" y="287500"/>
            <a:ext cx="36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Model Card and Datasets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331475" y="139300"/>
            <a:ext cx="36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Hugging Spaces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337125" y="512100"/>
            <a:ext cx="614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Discover amazing ML apps made by the community!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Create new Space</a:t>
            </a:r>
            <a:endParaRPr sz="1100" u="sng">
              <a:solidFill>
                <a:schemeClr val="hlink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13" y="1024025"/>
            <a:ext cx="6547974" cy="39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