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FAC3-FE4D-4740-B958-0F92D0876261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9124-B8E8-497A-97DE-F6C2D4BA1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Front 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214290"/>
            <a:ext cx="6786610" cy="64294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417950" y="3417496"/>
            <a:ext cx="6408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1428729" y="1142984"/>
            <a:ext cx="6804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evron 5"/>
          <p:cNvSpPr/>
          <p:nvPr/>
        </p:nvSpPr>
        <p:spPr>
          <a:xfrm>
            <a:off x="7786710" y="500042"/>
            <a:ext cx="214314" cy="285752"/>
          </a:xfrm>
          <a:prstGeom prst="chevr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10800000">
            <a:off x="2857488" y="500042"/>
            <a:ext cx="214314" cy="285752"/>
          </a:xfrm>
          <a:prstGeom prst="chevr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487900"/>
            <a:ext cx="6429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43372" y="487900"/>
            <a:ext cx="12144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Landscape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487900"/>
            <a:ext cx="857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Forest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0826" y="500042"/>
            <a:ext cx="1000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Wildlife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28" y="1142984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728" y="1500174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Fb</a:t>
            </a:r>
            <a:r>
              <a:rPr lang="en-IN" dirty="0" smtClean="0"/>
              <a:t> Post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1857364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Twitter Post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8728" y="2214554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Letter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728" y="2559602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Post card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728" y="2916792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Visiting Card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Second Page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4282" y="142864"/>
            <a:ext cx="8715436" cy="6588551"/>
            <a:chOff x="214282" y="142864"/>
            <a:chExt cx="8715436" cy="6588551"/>
          </a:xfrm>
        </p:grpSpPr>
        <p:sp>
          <p:nvSpPr>
            <p:cNvPr id="2" name="Rectangle 1"/>
            <p:cNvSpPr/>
            <p:nvPr/>
          </p:nvSpPr>
          <p:spPr>
            <a:xfrm>
              <a:off x="214282" y="142864"/>
              <a:ext cx="8715436" cy="657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16200000" flipH="1">
              <a:off x="-1150892" y="3437415"/>
              <a:ext cx="6588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214282" y="1357298"/>
              <a:ext cx="8712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43108" y="714356"/>
              <a:ext cx="678661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43174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3306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3438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7554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6248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4942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4" y="21429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Editing tools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3636" y="773652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Sub Category of each tool</a:t>
              </a:r>
              <a:endParaRPr lang="en-US" dirty="0"/>
            </a:p>
          </p:txBody>
        </p:sp>
        <p:sp>
          <p:nvSpPr>
            <p:cNvPr id="16" name="Bent-Up Arrow 15"/>
            <p:cNvSpPr/>
            <p:nvPr/>
          </p:nvSpPr>
          <p:spPr>
            <a:xfrm rot="5400000">
              <a:off x="2946784" y="732213"/>
              <a:ext cx="285754" cy="392910"/>
            </a:xfrm>
            <a:prstGeom prst="bent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282" y="1357298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Background</a:t>
              </a:r>
              <a:endParaRPr lang="en-US" sz="1300" dirty="0"/>
            </a:p>
          </p:txBody>
        </p:sp>
      </p:grp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 rot="5400000">
            <a:off x="437985" y="2390396"/>
            <a:ext cx="1481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14283" y="2071678"/>
            <a:ext cx="190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14414" y="1357298"/>
            <a:ext cx="928694" cy="2857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explore</a:t>
            </a:r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4282" y="3131106"/>
            <a:ext cx="1928826" cy="297894"/>
            <a:chOff x="214282" y="3131106"/>
            <a:chExt cx="1928826" cy="297894"/>
          </a:xfrm>
        </p:grpSpPr>
        <p:sp>
          <p:nvSpPr>
            <p:cNvPr id="19" name="TextBox 18"/>
            <p:cNvSpPr txBox="1"/>
            <p:nvPr/>
          </p:nvSpPr>
          <p:spPr>
            <a:xfrm>
              <a:off x="214282" y="3131106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Text Box</a:t>
              </a:r>
              <a:endParaRPr lang="en-US" sz="13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214414" y="3143248"/>
              <a:ext cx="928694" cy="28575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explore</a:t>
              </a:r>
              <a:endParaRPr lang="en-US" sz="11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43174" y="1571612"/>
            <a:ext cx="4286280" cy="33575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43174" y="5214950"/>
            <a:ext cx="4286280" cy="4286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New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58082" y="1571612"/>
            <a:ext cx="1285884" cy="33575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4282" y="3929066"/>
            <a:ext cx="1928826" cy="297894"/>
            <a:chOff x="214282" y="3131106"/>
            <a:chExt cx="1928826" cy="297894"/>
          </a:xfrm>
        </p:grpSpPr>
        <p:sp>
          <p:nvSpPr>
            <p:cNvPr id="30" name="TextBox 29"/>
            <p:cNvSpPr txBox="1"/>
            <p:nvPr/>
          </p:nvSpPr>
          <p:spPr>
            <a:xfrm>
              <a:off x="214282" y="3131106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Pictures</a:t>
              </a:r>
              <a:endParaRPr lang="en-US" sz="13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14414" y="3143248"/>
              <a:ext cx="928694" cy="28575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explore</a:t>
              </a:r>
              <a:endParaRPr lang="en-US" sz="11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358082" y="1571612"/>
            <a:ext cx="128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Layers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0800000">
            <a:off x="214283" y="2570155"/>
            <a:ext cx="190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282" y="4429132"/>
            <a:ext cx="1928826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300" dirty="0" smtClean="0"/>
              <a:t>Grids</a:t>
            </a:r>
            <a:endParaRPr 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214282" y="4714884"/>
            <a:ext cx="1928826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300" dirty="0" smtClean="0"/>
              <a:t>Icons</a:t>
            </a:r>
            <a:endParaRPr lang="en-US" sz="13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282" y="5000636"/>
            <a:ext cx="1928826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300" dirty="0" smtClean="0"/>
              <a:t>Frames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When we </a:t>
            </a:r>
            <a:r>
              <a:rPr lang="en-IN" dirty="0"/>
              <a:t>a</a:t>
            </a:r>
            <a:r>
              <a:rPr lang="en-IN" dirty="0" smtClean="0"/>
              <a:t>dd background and text ...</a:t>
            </a:r>
            <a:br>
              <a:rPr lang="en-IN" dirty="0" smtClean="0"/>
            </a:br>
            <a:r>
              <a:rPr lang="en-IN" dirty="0" smtClean="0"/>
              <a:t>There will be increase in Layers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214282" y="142864"/>
            <a:ext cx="8715436" cy="6588551"/>
            <a:chOff x="214282" y="142864"/>
            <a:chExt cx="8715436" cy="6588551"/>
          </a:xfrm>
        </p:grpSpPr>
        <p:sp>
          <p:nvSpPr>
            <p:cNvPr id="2" name="Rectangle 1"/>
            <p:cNvSpPr/>
            <p:nvPr/>
          </p:nvSpPr>
          <p:spPr>
            <a:xfrm>
              <a:off x="214282" y="142864"/>
              <a:ext cx="8715436" cy="657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16200000" flipH="1">
              <a:off x="-1150892" y="3437415"/>
              <a:ext cx="6588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214282" y="1357298"/>
              <a:ext cx="8712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43108" y="714356"/>
              <a:ext cx="678661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43174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3306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3438" y="214290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7554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6248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4942" y="785794"/>
              <a:ext cx="714380" cy="4286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-Up Arrow 15"/>
            <p:cNvSpPr/>
            <p:nvPr/>
          </p:nvSpPr>
          <p:spPr>
            <a:xfrm rot="5400000">
              <a:off x="2946784" y="732213"/>
              <a:ext cx="285754" cy="392910"/>
            </a:xfrm>
            <a:prstGeom prst="bent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282" y="1357298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Background</a:t>
              </a:r>
              <a:endParaRPr lang="en-US" sz="1300" dirty="0"/>
            </a:p>
          </p:txBody>
        </p:sp>
      </p:grp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 rot="5400000">
            <a:off x="437985" y="2390396"/>
            <a:ext cx="1481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14283" y="2071678"/>
            <a:ext cx="190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14414" y="1357298"/>
            <a:ext cx="928694" cy="2857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explore</a:t>
            </a:r>
            <a:endParaRPr lang="en-US" sz="1100" dirty="0"/>
          </a:p>
        </p:txBody>
      </p:sp>
      <p:grpSp>
        <p:nvGrpSpPr>
          <p:cNvPr id="6" name="Group 27"/>
          <p:cNvGrpSpPr/>
          <p:nvPr/>
        </p:nvGrpSpPr>
        <p:grpSpPr>
          <a:xfrm>
            <a:off x="214282" y="3131106"/>
            <a:ext cx="1928826" cy="297894"/>
            <a:chOff x="214282" y="3131106"/>
            <a:chExt cx="1928826" cy="297894"/>
          </a:xfrm>
        </p:grpSpPr>
        <p:sp>
          <p:nvSpPr>
            <p:cNvPr id="19" name="TextBox 18"/>
            <p:cNvSpPr txBox="1"/>
            <p:nvPr/>
          </p:nvSpPr>
          <p:spPr>
            <a:xfrm>
              <a:off x="214282" y="3131106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Text Box</a:t>
              </a:r>
              <a:endParaRPr lang="en-US" sz="13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214414" y="3143248"/>
              <a:ext cx="928694" cy="28575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explore</a:t>
              </a:r>
              <a:endParaRPr lang="en-US" sz="11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43174" y="1571612"/>
            <a:ext cx="4286280" cy="33575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43174" y="5214950"/>
            <a:ext cx="4286280" cy="4286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New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58082" y="1571612"/>
            <a:ext cx="1285884" cy="33575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8"/>
          <p:cNvGrpSpPr/>
          <p:nvPr/>
        </p:nvGrpSpPr>
        <p:grpSpPr>
          <a:xfrm>
            <a:off x="214282" y="3929066"/>
            <a:ext cx="1928826" cy="297894"/>
            <a:chOff x="214282" y="3131106"/>
            <a:chExt cx="1928826" cy="297894"/>
          </a:xfrm>
        </p:grpSpPr>
        <p:sp>
          <p:nvSpPr>
            <p:cNvPr id="30" name="TextBox 29"/>
            <p:cNvSpPr txBox="1"/>
            <p:nvPr/>
          </p:nvSpPr>
          <p:spPr>
            <a:xfrm>
              <a:off x="214282" y="3131106"/>
              <a:ext cx="192882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300" dirty="0" smtClean="0"/>
                <a:t>Pictures</a:t>
              </a:r>
              <a:endParaRPr lang="en-US" sz="13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14414" y="3143248"/>
              <a:ext cx="928694" cy="28575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explore</a:t>
              </a:r>
              <a:endParaRPr lang="en-US" sz="11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358082" y="1571612"/>
            <a:ext cx="128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Layers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0800000">
            <a:off x="214283" y="2570155"/>
            <a:ext cx="190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58082" y="1916660"/>
            <a:ext cx="1285884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Layer 1 </a:t>
            </a:r>
            <a:r>
              <a:rPr lang="en-IN" sz="1600" dirty="0" smtClean="0"/>
              <a:t>(background)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58082" y="2527695"/>
            <a:ext cx="1285884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Layer 2 </a:t>
            </a:r>
            <a:r>
              <a:rPr lang="en-IN" sz="1600" dirty="0" smtClean="0"/>
              <a:t>(Textbox)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57620" y="2643182"/>
            <a:ext cx="2286016" cy="9286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r>
              <a:rPr lang="en-IN" dirty="0" smtClean="0"/>
              <a:t>When we click on Explore button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14290"/>
            <a:ext cx="6643734" cy="62865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14414" y="1285860"/>
            <a:ext cx="664373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57356" y="642918"/>
            <a:ext cx="3786214" cy="214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570" y="642918"/>
            <a:ext cx="1000132" cy="214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3702" y="642918"/>
            <a:ext cx="500066" cy="214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Go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85918" y="1785926"/>
            <a:ext cx="2428892" cy="1857388"/>
            <a:chOff x="1785918" y="1785926"/>
            <a:chExt cx="2428892" cy="1857388"/>
          </a:xfrm>
        </p:grpSpPr>
        <p:sp>
          <p:nvSpPr>
            <p:cNvPr id="8" name="Rectangle 7"/>
            <p:cNvSpPr/>
            <p:nvPr/>
          </p:nvSpPr>
          <p:spPr>
            <a:xfrm>
              <a:off x="1785918" y="178592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43240" y="178592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5918" y="285749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3240" y="285749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0562" y="1785926"/>
            <a:ext cx="2428892" cy="1857388"/>
            <a:chOff x="1785918" y="1785926"/>
            <a:chExt cx="2428892" cy="1857388"/>
          </a:xfrm>
        </p:grpSpPr>
        <p:sp>
          <p:nvSpPr>
            <p:cNvPr id="14" name="Rectangle 13"/>
            <p:cNvSpPr/>
            <p:nvPr/>
          </p:nvSpPr>
          <p:spPr>
            <a:xfrm>
              <a:off x="1785918" y="178592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3240" y="178592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5918" y="285749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3240" y="2857496"/>
              <a:ext cx="1071570" cy="7858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Front Page</vt:lpstr>
      <vt:lpstr>Slide 2</vt:lpstr>
      <vt:lpstr>Second Page</vt:lpstr>
      <vt:lpstr>Slide 4</vt:lpstr>
      <vt:lpstr>When we add background and text ... There will be increase in Layers </vt:lpstr>
      <vt:lpstr>Slide 6</vt:lpstr>
      <vt:lpstr>When we click on Explore button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Page</dc:title>
  <dc:creator>home entertainment</dc:creator>
  <cp:lastModifiedBy>dell</cp:lastModifiedBy>
  <cp:revision>12</cp:revision>
  <dcterms:created xsi:type="dcterms:W3CDTF">2015-11-01T17:09:57Z</dcterms:created>
  <dcterms:modified xsi:type="dcterms:W3CDTF">2015-11-03T19:00:40Z</dcterms:modified>
</cp:coreProperties>
</file>