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1fcbee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1fcbee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1fcbee66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1fcbee66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1fcbee66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1fcbee66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1fcbee66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1fcbee66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1fcbee6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1fcbee6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1fcbee6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1fcbee6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1fcbee66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1fcbee66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1fcbee66_6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1fcbee66_6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277775" y="538900"/>
            <a:ext cx="8520600" cy="11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Counter Terrorism using Density Based Clustering and Naive Bayes Classification</a:t>
            </a:r>
            <a:endParaRPr sz="24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007700" y="3154625"/>
            <a:ext cx="38247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Aakash Tanwar (2016215)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Dewangee Agrawal (2016034)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Gagandeep Singh (2016037)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Suraj Prathik Kumar (2016101)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00" y="2043775"/>
            <a:ext cx="2728601" cy="27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 </a:t>
            </a:r>
            <a:endParaRPr sz="30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Terrorism leads to reduced tourism and affects the economy of a country.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Causes fear and anxiety among citizens.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Leads to lots of </a:t>
            </a: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causality</a:t>
            </a: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every year.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Terrorist attacks can be combat and controlled unlike other issues like climate change.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 the reason behind terrorism and what triggers these groups.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 the patterns in frequent attacks - preventive measures can be taken.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8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Kaggle dataset was used. Almost 35 years of data was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available.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dataset was used as the dataset had 135 features ranging from geospatial coordinate to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attacks, type of attacks,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type of  people attacked etc.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 had specificity feature as well which gave a clear idea as to how correct is the dataset were. With proper analysis suitable inference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 be done.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Approach :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Mining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Technique was used as there were 11000 records for India out of 2 lakh records. They were cleaned according to our interest.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Suitable clustering technique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used for group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analysis.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results from our analysis, 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tried to predict the attacks occuring in the year 2018 and compared it with the actual occurrences.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550" y="1222050"/>
            <a:ext cx="4872526" cy="285675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82775" y="1213525"/>
            <a:ext cx="45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Distance measures (Manhattan, Euclidean) and non-Euclidean distance measures (Jacquard, Cosine) used to find the distance between points.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 Distance Performance operator of RapidMiner used to find out Davies-Bouldin index for value of K.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Inference - 5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Spherical clusters obtained. 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Disadvantages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outliers were also stored within the clusters.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Spherical clusters were too huge and not accurate.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Difficult for analysis.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50" y="2224250"/>
            <a:ext cx="1924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1323" l="0" r="0" t="0"/>
          <a:stretch/>
        </p:blipFill>
        <p:spPr>
          <a:xfrm>
            <a:off x="6138725" y="658150"/>
            <a:ext cx="2886075" cy="12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23639" l="0" r="27881" t="25740"/>
          <a:stretch/>
        </p:blipFill>
        <p:spPr>
          <a:xfrm>
            <a:off x="4572000" y="3717325"/>
            <a:ext cx="1754600" cy="116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17494" l="33921" r="3986" t="3454"/>
          <a:stretch/>
        </p:blipFill>
        <p:spPr>
          <a:xfrm>
            <a:off x="6666550" y="2460725"/>
            <a:ext cx="2260075" cy="24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Based Clustering Analysis (DBSCAN)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77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Density is the number of points within a specified radius Eps and Minimum number of points within the specified distance.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fixed the value of minimum points and calculated the value of Eps by forming the kk-distance graph using R.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The minimum points was fixed to 25 and the epsilon value obtained was 1.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Advantages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 need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to specify the number of clusters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compared to K-Means where  the value of K has to be determined before the start of the algorithm.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Forms of arbitrary-shaped clusters.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 deals with different attribute types and data of high dimensionality.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Insensitive to noise and outliers.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result obtained is interpretable and usable.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725" y="949850"/>
            <a:ext cx="2255150" cy="15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6244" l="0" r="24104" t="0"/>
          <a:stretch/>
        </p:blipFill>
        <p:spPr>
          <a:xfrm>
            <a:off x="5051625" y="1384025"/>
            <a:ext cx="1516875" cy="26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21715" r="0" t="0"/>
          <a:stretch/>
        </p:blipFill>
        <p:spPr>
          <a:xfrm>
            <a:off x="6649900" y="2604025"/>
            <a:ext cx="2393975" cy="23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Outcome - Attack on Feb 10,2018 in Sunjuwan, away from Sopore.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Prediction - Attack on Feb 19, 2018 in Sopore, Jammu.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Outcome -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Attack on May 4, 2018 in Tinsukia, Assam.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Prediction - Attack in Ramnagar, 600 km away from Tinsukia.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Outcome - Attack on Oct 20, 2018 in Imphal, Manipur.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Prediction -  Attack in Wangoi, 17.2 km from Imphal.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31575" y="232751"/>
            <a:ext cx="40452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Naive Bayes Classification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231575" y="272025"/>
            <a:ext cx="3837000" cy="4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Uses Bayes’ Theorem to predict class probabilities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Features are considered independent of each other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Advantages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Categorical  and  continuous values are supported.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Only the variance of the variables for each label to be determined due to independent features.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Intensity of computational memory and processing is low.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 training  time  is  also  less  compared  to other methods.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Observation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 has been observed from the clusters that the frequently targeted months are budget session months of the Parliament.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Constitution Day (Samvidhan Divas) on 26 November is celebrated to commemorate the adoption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of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Constitution of India. Many clusters showed that there are frequent attacks on date 26 of months or around 27 ,28 of different months.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There were several attacks in 2003 after Nov 23 when India accepted Pakistan’s offer of a ceasefire in Kashmir.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targets were mostly defense or police personnel.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attacks were repeated on specific dates like 11/23 and 11/25. The eastern region of Kashmir like the town of Sopore is affected several times because of the Pakistan border, as it is easy for the terrorists to enter.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pattern has also been recognized that the Eastern coast of India is attacked with terrorists finding their way to enter through Arabian Sea.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53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Conclusion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Muslim and Sikh extremists  played an important  role in the attack (1983-2004).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Amritsar District, Doda District, Firozpur district Gurdaspur District, Jalandhar district (1984-2008).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reason for the attacks could be the May 21, 1991 assassination of Mr Rajiv Gandhi by LTTE. (1991).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Number of Arms and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Ammunitions Ammunitions Recovered from Smugglers in India that were Smuggled from Bangladesh and brought to West Bengal (2010-2012).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Military Personnel, Police Patrol are mostly targeted.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dates 9,23,26 are widely used for attacks and in November dates 23,24,25,26,27,30 were 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repeatedly</a:t>
            </a: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used for attacks.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 some cases Business/Private Citizens Property  repeatedly targeted in Gujrat.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 Srinagar most of the target dates were 27th from 2011 to 2018 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445875" y="15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