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14"/>
  </p:notesMasterIdLst>
  <p:sldIdLst>
    <p:sldId id="256" r:id="rId2"/>
    <p:sldId id="269" r:id="rId3"/>
    <p:sldId id="257" r:id="rId4"/>
    <p:sldId id="273" r:id="rId5"/>
    <p:sldId id="262" r:id="rId6"/>
    <p:sldId id="264" r:id="rId7"/>
    <p:sldId id="277" r:id="rId8"/>
    <p:sldId id="276" r:id="rId9"/>
    <p:sldId id="270" r:id="rId10"/>
    <p:sldId id="266" r:id="rId11"/>
    <p:sldId id="27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49:5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50:0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50:0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50:0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  <inkml:trace contextRef="#ctx0" brushRef="#br0" timeOffset="1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50:0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  <inkml:trace contextRef="#ctx0" brushRef="#br0" timeOffset="1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2T16:50:2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E3CC-FE82-4A5E-8DCC-912D9265AC8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1CBF-769E-40A0-861E-88E4AAA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0AE9-E16E-4488-B5B8-80AEB3C3ADC7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332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565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5376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603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201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776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108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930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FF53-C44F-492A-84D4-BF1605FFEEDD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7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684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EBD4-9694-42DC-874E-0792B178EE61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7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490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1098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D0E2-488C-4FF5-9519-55D153719AAA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F04F-410C-4D4C-817D-EC260ED0E96B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9874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B88E-4616-444F-94E0-E010B922492C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7AD732-C3FA-432F-98E4-8E643D68BCB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30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DEPARTMENT OF INFORMATION SCIENCE &amp;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4877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ONLINE RETAIL SHOP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COURSE NAME : MINI PROJECT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COURSE CODE: 20ISE59A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495800"/>
            <a:ext cx="8382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Presented by,                                                           Under the Guidance of,                                                    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NAME-SURAJ ANTONY RAJ A &amp; HARINATH REDDY            Dr. Arvind S.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Kapse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USN-1NH20IS173 &amp;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1NH20IS193                                   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Professor,ISE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00600" y="4487944"/>
            <a:ext cx="3886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722"/>
            <a:ext cx="5334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254" y="331501"/>
            <a:ext cx="6589199" cy="128089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600200"/>
            <a:ext cx="7849070" cy="4311022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website can be used to deliver goods at the ease of the user and also can be time saving.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seems a rapid growth in the use of online applications and websites for shopping these days due to busy daily schedules thereby creating a trend of online shopping.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has also become one of the convenient ways to the users.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project helped is in gaining knowledge on topics like HTML,CSS and PHP, JavaScript and management of MySQL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-20ISE59A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J. Brownlee, “Introduction to the Python Deep Learning Library TensorFlow,” Machine Learning Mastery, May 04, 2016. https://machinelearningmastery.com/introductionpython-deep-learning-library-tensorflow/ (accessed Apr. 21, 2020).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“Home - </a:t>
            </a:r>
            <a:r>
              <a:rPr lang="en-IN" dirty="0" err="1"/>
              <a:t>Keras</a:t>
            </a:r>
            <a:r>
              <a:rPr lang="en-IN" dirty="0"/>
              <a:t> Documentation.” https://keras.io/ (accessed Apr. 21, 2020). [24] “Project </a:t>
            </a:r>
            <a:r>
              <a:rPr lang="en-IN" dirty="0" err="1"/>
              <a:t>Jupyter</a:t>
            </a:r>
            <a:r>
              <a:rPr lang="en-IN" dirty="0"/>
              <a:t>.” https://www.jupyter.org (accessed Apr. 19, 2020).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K. Team, “</a:t>
            </a:r>
            <a:r>
              <a:rPr lang="en-IN" dirty="0" err="1"/>
              <a:t>Keras</a:t>
            </a:r>
            <a:r>
              <a:rPr lang="en-IN" dirty="0"/>
              <a:t> documentation: Search </a:t>
            </a:r>
            <a:r>
              <a:rPr lang="en-IN" dirty="0" err="1"/>
              <a:t>Keras</a:t>
            </a:r>
            <a:r>
              <a:rPr lang="en-IN" dirty="0"/>
              <a:t> documentation.” https://keras.io/search.html?query=lstm (accessed Jul. 07, 2020).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 K. Joshi, </a:t>
            </a:r>
            <a:r>
              <a:rPr lang="en-IN" dirty="0" err="1"/>
              <a:t>kartik-joshi</a:t>
            </a:r>
            <a:r>
              <a:rPr lang="en-IN" dirty="0"/>
              <a:t>/Stock-</a:t>
            </a:r>
            <a:r>
              <a:rPr lang="en-IN" dirty="0" err="1"/>
              <a:t>predection</a:t>
            </a:r>
            <a:r>
              <a:rPr lang="en-IN" dirty="0"/>
              <a:t>. 2020. 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K. Team, “</a:t>
            </a:r>
            <a:r>
              <a:rPr lang="en-IN" dirty="0" err="1"/>
              <a:t>Keras</a:t>
            </a:r>
            <a:r>
              <a:rPr lang="en-IN" dirty="0"/>
              <a:t> documentation: The Sequential model.” https://keras.io/guides/sequential_model/ (accessed Jul. 07, 2020). Market Prediction Using Machine Learning,” in 2018 First International Conference on Secure Cyber Computing and Communication (ICSCCC),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9CB-EEF3-4EED-B453-788204C060EC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-20ISE49A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F5FD-5C15-4D30-B1BF-130267201E94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-20ISE49A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1828800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Limitations of Existing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Problem 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Design modules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Algorithm / Flow chart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2D0C-C379-43B3-817E-33092A01F230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-20ISE49A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1125"/>
            <a:ext cx="5638800" cy="89989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95400"/>
            <a:ext cx="8077200" cy="4615822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Web technology refers to the means by which computers communicate with each other using markup languages and multimedia packages. It gives us a way to interact with hosted information, like websites.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computing, a web application or web app is a client-server computer program which the client runs in a web browser.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an user friendly website created f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or online purchase of  Retail goods.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User is able to manage their purchase based on their needs at their own ease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Payment methods are also fe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asible for the purchases.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E53-1004-4A55-9044-59FA885CFCCA}" type="datetime1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-20ISE459A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10" y="515531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0000"/>
                </a:solidFill>
              </a:rPr>
              <a:t>Limitations of Existing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284" y="1832997"/>
            <a:ext cx="6591985" cy="37776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Compulsory registration for SHOPPING.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items are difficult to find online.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time to deliver the products.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safety issues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-20ISE59A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6333"/>
            <a:ext cx="6589199" cy="128089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16" y="1540189"/>
            <a:ext cx="6591985" cy="3777622"/>
          </a:xfrm>
        </p:spPr>
        <p:txBody>
          <a:bodyPr>
            <a:normAutofit fontScale="325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stores all the work is done manually and setting up stalls require a lot of space.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Billing system involves usage of paper which might not be economic.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time consuming process to get to the stores and find the necessary items and transportation of goods involves risk of damage to the products.</a:t>
            </a:r>
            <a:endParaRPr lang="en-IN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4800" dirty="0">
                <a:latin typeface="+mn-lt"/>
                <a:cs typeface="+mn-cs"/>
              </a:rPr>
            </a:br>
            <a:r>
              <a:rPr lang="en-US" sz="4800" dirty="0">
                <a:latin typeface="+mn-lt"/>
                <a:cs typeface="+mn-cs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-20ISE59A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6333"/>
            <a:ext cx="6589199" cy="128089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468" y="1587223"/>
            <a:ext cx="6591985" cy="3777622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safe and secured shopping platform  at the ease of customer.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delivery of goods.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mode of payments and shopping interface.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4800" dirty="0">
                <a:latin typeface="+mn-lt"/>
                <a:cs typeface="+mn-cs"/>
              </a:rPr>
            </a:br>
            <a:r>
              <a:rPr lang="en-US" sz="4800" dirty="0">
                <a:latin typeface="+mn-lt"/>
                <a:cs typeface="+mn-cs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-20ISE59A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DD35-8BA1-25B5-25B2-51612C2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09599"/>
            <a:ext cx="6055799" cy="51889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Modules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EA70-87EA-DA96-53DF-792E03A7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1295400"/>
            <a:ext cx="7849070" cy="461582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a user has already created account he/she can login providing necessary inputs.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MODULE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the user wishes to use the website then they must register to it providing necessary credentials. Creates an account in the website in the name of the user.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ORDERING MODULE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users can add the items available in the website to their shopping cart and can add or remove any items later based on their choice.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After the user wishes to check out their shopping cart, they must proceed to the payment module by choosing the feasible mode of payment.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B2F4D-0C33-88A2-0688-1C733C19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FF53-C44F-492A-84D4-BF1605FFEEDD}" type="datetime1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7057-84D4-6CBD-492E-5910696A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53964-7C5C-CDC5-45F8-EE024086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6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E6E6-985C-D6BC-09C4-CD5BB42B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244475"/>
            <a:ext cx="6347713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Algorithm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89F6-552E-AA48-73B2-E14A828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1453-8F80-73F8-D495-05F89669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-20ISE59A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73CC-E08F-7E4D-EAA8-BE9F7759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81823C-78A3-4B4B-CA95-AB13D436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295400"/>
            <a:ext cx="7949185" cy="438607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Step1:start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 create an user account using the website by entering the required details.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Step3:if the account is already created login to the website entering credentials.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Step4:add or delete items to the shopping cart as required.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Step5:continue to the payment module after the purchase.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Step6:end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13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20" y="152400"/>
            <a:ext cx="6589199" cy="60600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41" y="814919"/>
            <a:ext cx="8148359" cy="5096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</p:spPr>
        <p:txBody>
          <a:bodyPr/>
          <a:lstStyle/>
          <a:p>
            <a:r>
              <a:rPr lang="en-US" dirty="0"/>
              <a:t>02/12/2022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-20ISE59A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74F00B-8325-496F-8165-8E4B38E6B31F}"/>
                  </a:ext>
                </a:extLst>
              </p14:cNvPr>
              <p14:cNvContentPartPr/>
              <p14:nvPr/>
            </p14:nvContentPartPr>
            <p14:xfrm>
              <a:off x="3459280" y="58013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74F00B-8325-496F-8165-8E4B38E6B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0640" y="579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BD3845-0D8F-46E6-9324-0F8C2536B5B9}"/>
                  </a:ext>
                </a:extLst>
              </p14:cNvPr>
              <p14:cNvContentPartPr/>
              <p14:nvPr/>
            </p14:nvContentPartPr>
            <p14:xfrm>
              <a:off x="3459280" y="58013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BD3845-0D8F-46E6-9324-0F8C2536B5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0640" y="579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8709C3-6CE5-490A-9023-9378F5BC8174}"/>
                  </a:ext>
                </a:extLst>
              </p14:cNvPr>
              <p14:cNvContentPartPr/>
              <p14:nvPr/>
            </p14:nvContentPartPr>
            <p14:xfrm>
              <a:off x="3459280" y="58013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8709C3-6CE5-490A-9023-9378F5BC81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0640" y="579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6EB8D3-6272-468C-9E40-CADC5B8C1CC8}"/>
                  </a:ext>
                </a:extLst>
              </p14:cNvPr>
              <p14:cNvContentPartPr/>
              <p14:nvPr/>
            </p14:nvContentPartPr>
            <p14:xfrm>
              <a:off x="3459280" y="58013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6EB8D3-6272-468C-9E40-CADC5B8C1C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0640" y="579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522DC22-78FE-45BD-AE22-DE4FD4D39A2C}"/>
                  </a:ext>
                </a:extLst>
              </p14:cNvPr>
              <p14:cNvContentPartPr/>
              <p14:nvPr/>
            </p14:nvContentPartPr>
            <p14:xfrm>
              <a:off x="3459280" y="580132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522DC22-78FE-45BD-AE22-DE4FD4D39A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0640" y="579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646861-94F5-420C-9CF0-BB399FD8AA4C}"/>
                  </a:ext>
                </a:extLst>
              </p14:cNvPr>
              <p14:cNvContentPartPr/>
              <p14:nvPr/>
            </p14:nvContentPartPr>
            <p14:xfrm>
              <a:off x="-1334858" y="123119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646861-94F5-420C-9CF0-BB399FD8AA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43498" y="122255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743824-E070-4782-AFD1-BAE94CE067FE}"/>
              </a:ext>
            </a:extLst>
          </p:cNvPr>
          <p:cNvCxnSpPr/>
          <p:nvPr/>
        </p:nvCxnSpPr>
        <p:spPr>
          <a:xfrm>
            <a:off x="3459280" y="5801320"/>
            <a:ext cx="15440" cy="2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AE3D3C-4D26-44F4-902C-D7EAD57CAE97}"/>
              </a:ext>
            </a:extLst>
          </p:cNvPr>
          <p:cNvCxnSpPr>
            <a:cxnSpLocks/>
          </p:cNvCxnSpPr>
          <p:nvPr/>
        </p:nvCxnSpPr>
        <p:spPr>
          <a:xfrm>
            <a:off x="3459280" y="5826760"/>
            <a:ext cx="45920" cy="5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F94D5EF-39B8-BBCE-6534-6A788DD6D3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467" y="1056320"/>
            <a:ext cx="7431505" cy="4572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444</TotalTime>
  <Words>802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Wingdings</vt:lpstr>
      <vt:lpstr>Droplet</vt:lpstr>
      <vt:lpstr>DEPARTMENT OF INFORMATION SCIENCE &amp; ENGINEERING</vt:lpstr>
      <vt:lpstr>Agenda</vt:lpstr>
      <vt:lpstr>          Introduction</vt:lpstr>
      <vt:lpstr>Limitations of Existing Systems </vt:lpstr>
      <vt:lpstr>Problem Definition</vt:lpstr>
      <vt:lpstr>Objectives</vt:lpstr>
      <vt:lpstr>Design Modules</vt:lpstr>
      <vt:lpstr>         Algorithm</vt:lpstr>
      <vt:lpstr> flowchart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&amp; ENGINEERING</dc:title>
  <dc:creator>GANGADHAR</dc:creator>
  <cp:lastModifiedBy>Suraj Antony Raj A</cp:lastModifiedBy>
  <cp:revision>38</cp:revision>
  <dcterms:created xsi:type="dcterms:W3CDTF">2019-03-07T05:34:07Z</dcterms:created>
  <dcterms:modified xsi:type="dcterms:W3CDTF">2022-12-02T08:44:58Z</dcterms:modified>
</cp:coreProperties>
</file>