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9" r:id="rId2"/>
    <p:sldId id="284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8CC3FF-CAAF-4F27-B940-27574E25403D}">
          <p14:sldIdLst>
            <p14:sldId id="259"/>
            <p14:sldId id="284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6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6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1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6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1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8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android.com/studio/#downloa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#downloads" TargetMode="External"/><Relationship Id="rId2" Type="http://schemas.openxmlformats.org/officeDocument/2006/relationships/hyperlink" Target="https://www.oracle.com/in/java/technologies/javase-downloads.htm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8976-B0F3-4A8B-8910-C456C8210E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51038" y="793750"/>
            <a:ext cx="10240962" cy="1233488"/>
          </a:xfrm>
        </p:spPr>
        <p:txBody>
          <a:bodyPr/>
          <a:lstStyle/>
          <a:p>
            <a:br>
              <a:rPr lang="en-US" b="0" i="0" dirty="0">
                <a:solidFill>
                  <a:srgbClr val="111111"/>
                </a:solidFill>
                <a:effectLst/>
                <a:latin typeface="Roboto"/>
              </a:rPr>
            </a:br>
            <a:endParaRPr lang="en-US" dirty="0"/>
          </a:p>
        </p:txBody>
      </p:sp>
      <p:pic>
        <p:nvPicPr>
          <p:cNvPr id="22530" name="Picture 2" descr="Google releases Android Studio 4.0 stable with new developer features">
            <a:extLst>
              <a:ext uri="{FF2B5EF4-FFF2-40B4-BE49-F238E27FC236}">
                <a16:creationId xmlns:a16="http://schemas.microsoft.com/office/drawing/2014/main" id="{58644FD3-51B5-457C-8D4D-F53C73EA1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593724"/>
            <a:ext cx="10973089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5B8044-323F-47B5-8C20-15C4F8EA9EEA}"/>
              </a:ext>
            </a:extLst>
          </p:cNvPr>
          <p:cNvSpPr txBox="1"/>
          <p:nvPr/>
        </p:nvSpPr>
        <p:spPr>
          <a:xfrm>
            <a:off x="805597" y="4830763"/>
            <a:ext cx="106627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Android Studio 4.0 Installation Procedure</a:t>
            </a:r>
          </a:p>
        </p:txBody>
      </p:sp>
    </p:spTree>
    <p:extLst>
      <p:ext uri="{BB962C8B-B14F-4D97-AF65-F5344CB8AC3E}">
        <p14:creationId xmlns:p14="http://schemas.microsoft.com/office/powerpoint/2010/main" val="397888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5965B2-1CF5-403B-AEA0-A1FA430C6CB3}"/>
              </a:ext>
            </a:extLst>
          </p:cNvPr>
          <p:cNvSpPr txBox="1"/>
          <p:nvPr/>
        </p:nvSpPr>
        <p:spPr>
          <a:xfrm>
            <a:off x="393260" y="3007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53395-CF8E-400D-AAC6-B48290F1984F}"/>
              </a:ext>
            </a:extLst>
          </p:cNvPr>
          <p:cNvSpPr txBox="1"/>
          <p:nvPr/>
        </p:nvSpPr>
        <p:spPr>
          <a:xfrm>
            <a:off x="302948" y="254589"/>
            <a:ext cx="8987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Add the JDK bin directory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26B48-3A61-4B93-928C-6C2449809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397" y="917919"/>
            <a:ext cx="5704594" cy="54664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0A1CA4-2F20-4AF7-B7F1-C4BE2B33DE1E}"/>
              </a:ext>
            </a:extLst>
          </p:cNvPr>
          <p:cNvSpPr/>
          <p:nvPr/>
        </p:nvSpPr>
        <p:spPr>
          <a:xfrm>
            <a:off x="8044071" y="1413014"/>
            <a:ext cx="1042780" cy="4157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4B375D-1CAE-4120-B855-85B359621C66}"/>
              </a:ext>
            </a:extLst>
          </p:cNvPr>
          <p:cNvSpPr/>
          <p:nvPr/>
        </p:nvSpPr>
        <p:spPr>
          <a:xfrm>
            <a:off x="3610183" y="3221106"/>
            <a:ext cx="4433888" cy="4157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81E349-66FD-4631-B4A8-192D7E1FF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31" y="789981"/>
            <a:ext cx="10780992" cy="5278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0D004D-D4D0-4417-86CB-782D1BF426B1}"/>
              </a:ext>
            </a:extLst>
          </p:cNvPr>
          <p:cNvSpPr txBox="1"/>
          <p:nvPr/>
        </p:nvSpPr>
        <p:spPr>
          <a:xfrm>
            <a:off x="302948" y="254589"/>
            <a:ext cx="8987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Check the java version</a:t>
            </a:r>
          </a:p>
        </p:txBody>
      </p:sp>
    </p:spTree>
    <p:extLst>
      <p:ext uri="{BB962C8B-B14F-4D97-AF65-F5344CB8AC3E}">
        <p14:creationId xmlns:p14="http://schemas.microsoft.com/office/powerpoint/2010/main" val="75494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0DCDC3-A713-49A0-A1E5-AABC7F13F8C1}"/>
              </a:ext>
            </a:extLst>
          </p:cNvPr>
          <p:cNvSpPr txBox="1"/>
          <p:nvPr/>
        </p:nvSpPr>
        <p:spPr>
          <a:xfrm>
            <a:off x="1002858" y="2083389"/>
            <a:ext cx="1053438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PROCEDURE TO INSTALL</a:t>
            </a:r>
            <a:br>
              <a:rPr lang="en-US" sz="4400" b="1" dirty="0"/>
            </a:br>
            <a:r>
              <a:rPr lang="en-US" sz="4400" b="1" dirty="0"/>
              <a:t>ANDROID STUDIO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256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EDCA-72D7-4240-BAD2-DA64FCD9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-372788"/>
            <a:ext cx="10240903" cy="1233488"/>
          </a:xfrm>
        </p:spPr>
        <p:txBody>
          <a:bodyPr>
            <a:normAutofit/>
          </a:bodyPr>
          <a:lstStyle/>
          <a:p>
            <a:r>
              <a:rPr lang="en-US" dirty="0"/>
              <a:t>Go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3BC8-1EFD-4797-AF5B-95BBB8E54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175" y="860700"/>
            <a:ext cx="10240903" cy="395617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https://developer.android.com/studio/#downloads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B1ED9-05BF-4C4F-8999-050C7D55F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1548768"/>
            <a:ext cx="7816241" cy="45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2AC8-9F31-4AC9-AB52-7B53723D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0138"/>
            <a:ext cx="10240903" cy="1233488"/>
          </a:xfrm>
        </p:spPr>
        <p:txBody>
          <a:bodyPr/>
          <a:lstStyle/>
          <a:p>
            <a:r>
              <a:rPr lang="en-US" b="0" i="1" dirty="0">
                <a:effectLst/>
                <a:latin typeface="Roboto"/>
              </a:rPr>
              <a:t>Click on the download android studio button 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FDD98-DC44-4D29-8C54-D7555F83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04" y="1703664"/>
            <a:ext cx="7816241" cy="45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3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10F9-28D5-46EE-AADB-5C706616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14689"/>
            <a:ext cx="10240903" cy="3956179"/>
          </a:xfrm>
        </p:spPr>
        <p:txBody>
          <a:bodyPr/>
          <a:lstStyle/>
          <a:p>
            <a:pPr algn="l" fontAlgn="base"/>
            <a:r>
              <a:rPr lang="en-US" b="0" i="1" dirty="0">
                <a:effectLst/>
                <a:latin typeface="Roboto"/>
              </a:rPr>
              <a:t>Click on the “I have read and agree with the above terms and conditions” checkbox followed by the download button.</a:t>
            </a:r>
            <a:endParaRPr lang="en-US" b="0" i="0" dirty="0">
              <a:effectLst/>
              <a:latin typeface="Roboto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68588-2545-4AB4-99C8-D388C842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070751"/>
            <a:ext cx="8434388" cy="47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3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9B52-B3AF-4BD4-B90E-6B2308D5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9AF3-83AD-4115-9796-A1476B4F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AF77C-66C4-49ED-BDF9-9A5B3EC6C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0"/>
            <a:ext cx="9101138" cy="645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3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54DE3-C4EA-4076-93E6-ED4524A65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00402"/>
            <a:ext cx="10240903" cy="3956179"/>
          </a:xfrm>
        </p:spPr>
        <p:txBody>
          <a:bodyPr/>
          <a:lstStyle/>
          <a:p>
            <a:r>
              <a:rPr lang="en-US" b="0" i="0" dirty="0">
                <a:effectLst/>
                <a:latin typeface="Roboto"/>
              </a:rPr>
              <a:t>After the downloading has finished, open the file from downloads and run it .</a:t>
            </a:r>
            <a:br>
              <a:rPr lang="en-US" dirty="0"/>
            </a:br>
            <a:r>
              <a:rPr lang="en-US" b="0" i="0" dirty="0">
                <a:effectLst/>
                <a:latin typeface="Roboto"/>
              </a:rPr>
              <a:t>It will prompt the following dialogue box .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87E5A98-E5A5-4D84-AD9D-3BADAB16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223961"/>
            <a:ext cx="7024688" cy="501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99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94C2-9E45-45D4-A548-D8F3BAAB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557602"/>
            <a:ext cx="10240903" cy="3956179"/>
          </a:xfrm>
        </p:spPr>
        <p:txBody>
          <a:bodyPr/>
          <a:lstStyle/>
          <a:p>
            <a:r>
              <a:rPr lang="en-US" b="0" i="0" dirty="0">
                <a:effectLst/>
                <a:latin typeface="Roboto"/>
              </a:rPr>
              <a:t>It will start the installation, and once it is completed, it will be like the image shown below.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F56C6A9-179C-4B2B-99CA-1C28EB36C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22" y="1114425"/>
            <a:ext cx="6644453" cy="484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8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248D-BB26-4611-BE59-ADDE797B1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" y="371864"/>
            <a:ext cx="10240903" cy="3956179"/>
          </a:xfrm>
        </p:spPr>
        <p:txBody>
          <a:bodyPr/>
          <a:lstStyle/>
          <a:p>
            <a:r>
              <a:rPr lang="en-US" b="0" i="1" dirty="0">
                <a:effectLst/>
                <a:latin typeface="Roboto"/>
              </a:rPr>
              <a:t>Click on next 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01A90-9F27-4F11-BADC-B94B3121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813318"/>
            <a:ext cx="7558088" cy="551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4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827A2F-98C6-4019-B573-74FB596E43C3}"/>
              </a:ext>
            </a:extLst>
          </p:cNvPr>
          <p:cNvSpPr txBox="1"/>
          <p:nvPr/>
        </p:nvSpPr>
        <p:spPr>
          <a:xfrm>
            <a:off x="349956" y="440796"/>
            <a:ext cx="11130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Software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E125B-3E38-429F-AC6F-69F9743EE2CA}"/>
              </a:ext>
            </a:extLst>
          </p:cNvPr>
          <p:cNvSpPr txBox="1"/>
          <p:nvPr/>
        </p:nvSpPr>
        <p:spPr>
          <a:xfrm>
            <a:off x="553157" y="1470025"/>
            <a:ext cx="112663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/>
              <a:t>Java Development Kit 14</a:t>
            </a:r>
          </a:p>
          <a:p>
            <a:pPr lvl="1"/>
            <a:r>
              <a:rPr lang="en-US" sz="3600" dirty="0">
                <a:hlinkClick r:id="rId2"/>
              </a:rPr>
              <a:t>https://www.oracle.com/in/java/technologies/javase-downloads.html</a:t>
            </a:r>
            <a:endParaRPr lang="en-US" sz="3600" b="1" dirty="0"/>
          </a:p>
          <a:p>
            <a:pPr marL="742950" indent="-742950">
              <a:buAutoNum type="arabicPeriod"/>
            </a:pPr>
            <a:r>
              <a:rPr lang="en-US" sz="3600" b="1" dirty="0"/>
              <a:t>Android Studio 4.0</a:t>
            </a:r>
          </a:p>
          <a:p>
            <a:pPr lvl="1"/>
            <a:r>
              <a:rPr lang="en-US" sz="3600" dirty="0">
                <a:hlinkClick r:id="rId3"/>
              </a:rPr>
              <a:t>https://developer.android.com/studio/#downloads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3370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7FF84-AA24-4F1F-9252-723F2B7D0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300427"/>
            <a:ext cx="11229976" cy="4800211"/>
          </a:xfrm>
        </p:spPr>
        <p:txBody>
          <a:bodyPr/>
          <a:lstStyle/>
          <a:p>
            <a:r>
              <a:rPr lang="en-US" b="0" i="0" dirty="0">
                <a:effectLst/>
                <a:latin typeface="Roboto"/>
              </a:rPr>
              <a:t>Once “Finish” is clicked, it will ask whether the previous settings needs to be </a:t>
            </a:r>
            <a:r>
              <a:rPr lang="en-US" b="0" i="0" dirty="0" err="1">
                <a:effectLst/>
                <a:latin typeface="Roboto"/>
              </a:rPr>
              <a:t>impoerted</a:t>
            </a:r>
            <a:r>
              <a:rPr lang="en-US" b="0" i="0" dirty="0">
                <a:effectLst/>
                <a:latin typeface="Roboto"/>
              </a:rPr>
              <a:t> [if android studio had been installed earlier], or not. It is better to choose the ‘Don’t import Settings option’ .</a:t>
            </a:r>
          </a:p>
          <a:p>
            <a:r>
              <a:rPr lang="en-US" b="0" i="1" dirty="0">
                <a:effectLst/>
                <a:latin typeface="Roboto"/>
              </a:rPr>
              <a:t>Click the OK button.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7A9FB9D-5B1A-4E4B-9C4C-E6735616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4" y="2138363"/>
            <a:ext cx="9616653" cy="35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5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4B65-A94C-4F8B-9122-B20848252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8" y="543314"/>
            <a:ext cx="10240903" cy="3956179"/>
          </a:xfrm>
        </p:spPr>
        <p:txBody>
          <a:bodyPr/>
          <a:lstStyle/>
          <a:p>
            <a:r>
              <a:rPr lang="en-US" b="0" i="0" dirty="0">
                <a:effectLst/>
                <a:latin typeface="Roboto"/>
              </a:rPr>
              <a:t>This will start the Android Studio. Meanwhile it will be finding the available SDK components .</a:t>
            </a: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5C1C4B8-6F94-40B3-B699-B7167D2E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238287"/>
            <a:ext cx="6121341" cy="43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69BDA4DE-742F-4E66-ABAC-E3C9EAC7B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590799"/>
            <a:ext cx="45339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10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1EE1D-F4E6-4D36-8C03-25F6AAAB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7" y="300426"/>
            <a:ext cx="10240903" cy="3956179"/>
          </a:xfrm>
        </p:spPr>
        <p:txBody>
          <a:bodyPr/>
          <a:lstStyle/>
          <a:p>
            <a:r>
              <a:rPr lang="en-US" b="0" i="0" dirty="0">
                <a:effectLst/>
                <a:latin typeface="Roboto"/>
              </a:rPr>
              <a:t>After it has found the SDK components, it will redirect to the Welcome dialog box .</a:t>
            </a:r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95EF9AC-D3EA-4059-A9C4-BD496431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747712"/>
            <a:ext cx="74295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8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A529-9AA9-4DD2-93E6-8FFDB05AA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8" y="329001"/>
            <a:ext cx="10240903" cy="3956179"/>
          </a:xfrm>
        </p:spPr>
        <p:txBody>
          <a:bodyPr/>
          <a:lstStyle/>
          <a:p>
            <a:r>
              <a:rPr lang="en-US" b="0" i="1" dirty="0">
                <a:effectLst/>
                <a:latin typeface="Roboto"/>
              </a:rPr>
              <a:t>Click on next .</a:t>
            </a:r>
            <a:endParaRPr lang="en-US" dirty="0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A65B8D3A-A82A-4312-88C4-A7587E8F5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757237"/>
            <a:ext cx="74295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2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7AC0-0F51-4D06-BFE5-6E250C377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243276"/>
            <a:ext cx="10240903" cy="3956179"/>
          </a:xfrm>
        </p:spPr>
        <p:txBody>
          <a:bodyPr/>
          <a:lstStyle/>
          <a:p>
            <a:r>
              <a:rPr lang="en-US" b="0" i="0" dirty="0">
                <a:effectLst/>
                <a:latin typeface="Roboto"/>
              </a:rPr>
              <a:t>Choose Standard and click on Next.</a:t>
            </a:r>
            <a:br>
              <a:rPr lang="en-US" dirty="0"/>
            </a:br>
            <a:r>
              <a:rPr lang="en-US" b="0" i="0" dirty="0">
                <a:effectLst/>
                <a:latin typeface="Roboto"/>
              </a:rPr>
              <a:t>Now choose the theme, whether Light theme or the Dark one .</a:t>
            </a:r>
            <a:br>
              <a:rPr lang="en-US" dirty="0"/>
            </a:br>
            <a:r>
              <a:rPr lang="en-US" b="0" i="0" dirty="0">
                <a:effectLst/>
                <a:latin typeface="Roboto"/>
              </a:rPr>
              <a:t>The light one is called the IntelliJ theme whereas the dark theme is called </a:t>
            </a:r>
            <a:r>
              <a:rPr lang="en-US" b="0" i="0" dirty="0" err="1">
                <a:effectLst/>
                <a:latin typeface="Roboto"/>
              </a:rPr>
              <a:t>Darcula</a:t>
            </a:r>
            <a:r>
              <a:rPr lang="en-US" b="0" i="0" dirty="0">
                <a:effectLst/>
                <a:latin typeface="Roboto"/>
              </a:rPr>
              <a:t> .</a:t>
            </a:r>
            <a:br>
              <a:rPr lang="en-US" dirty="0"/>
            </a:br>
            <a:r>
              <a:rPr lang="en-US" b="0" i="0" dirty="0">
                <a:effectLst/>
                <a:latin typeface="Roboto"/>
              </a:rPr>
              <a:t>Choose as required.</a:t>
            </a:r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7E41A0E-2A89-49DD-820A-F96C4F37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6" y="1423988"/>
            <a:ext cx="6848475" cy="48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EA5E1-18B8-4A74-A82E-3D205AC530EB}"/>
              </a:ext>
            </a:extLst>
          </p:cNvPr>
          <p:cNvSpPr txBox="1"/>
          <p:nvPr/>
        </p:nvSpPr>
        <p:spPr>
          <a:xfrm>
            <a:off x="400050" y="3244334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Roboto"/>
              </a:rPr>
              <a:t>Click on the Next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3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C6EA-D495-4C06-B62E-119C47E62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429014"/>
            <a:ext cx="10240903" cy="3956179"/>
          </a:xfrm>
        </p:spPr>
        <p:txBody>
          <a:bodyPr/>
          <a:lstStyle/>
          <a:p>
            <a:r>
              <a:rPr lang="en-US" b="0" i="0" dirty="0">
                <a:effectLst/>
                <a:latin typeface="Roboto"/>
              </a:rPr>
              <a:t>Now it is time to download the SDK components .</a:t>
            </a:r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FC39BB4-B5F4-4BC5-8568-8405F5CD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919163"/>
            <a:ext cx="8901112" cy="525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665BD1-AEF1-4B4D-8577-706A87F0C145}"/>
              </a:ext>
            </a:extLst>
          </p:cNvPr>
          <p:cNvSpPr txBox="1"/>
          <p:nvPr/>
        </p:nvSpPr>
        <p:spPr>
          <a:xfrm>
            <a:off x="6418660" y="429014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Roboto"/>
              </a:rPr>
              <a:t>Click on Finish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403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7A4C-1748-4362-AAD2-1BCE4345F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471877"/>
            <a:ext cx="10240903" cy="3956179"/>
          </a:xfrm>
        </p:spPr>
        <p:txBody>
          <a:bodyPr/>
          <a:lstStyle/>
          <a:p>
            <a:r>
              <a:rPr lang="en-US" b="0" i="0" dirty="0">
                <a:effectLst/>
                <a:latin typeface="Roboto"/>
              </a:rPr>
              <a:t>It has started downloading the components</a:t>
            </a:r>
            <a:endParaRPr 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F364AE06-59F1-436E-9C5C-13F009F6B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1078366"/>
            <a:ext cx="8458200" cy="511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2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3BB7B-CBEA-4064-AC0A-58878356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8" y="228989"/>
            <a:ext cx="10240903" cy="3956179"/>
          </a:xfrm>
        </p:spPr>
        <p:txBody>
          <a:bodyPr/>
          <a:lstStyle/>
          <a:p>
            <a:pPr algn="l" fontAlgn="base"/>
            <a:r>
              <a:rPr lang="en-US" b="0" i="0" dirty="0">
                <a:effectLst/>
                <a:latin typeface="Roboto"/>
              </a:rPr>
              <a:t>The Android Studio has been successfully configured.</a:t>
            </a:r>
            <a:br>
              <a:rPr lang="en-US" b="0" i="0" dirty="0">
                <a:effectLst/>
                <a:latin typeface="Roboto"/>
              </a:rPr>
            </a:br>
            <a:r>
              <a:rPr lang="en-US" b="0" i="0" dirty="0">
                <a:effectLst/>
                <a:latin typeface="Roboto"/>
              </a:rPr>
              <a:t>Now it’s time to launch and build apps.</a:t>
            </a:r>
          </a:p>
          <a:p>
            <a:pPr algn="l" fontAlgn="base"/>
            <a:r>
              <a:rPr lang="en-US" b="0" i="1" dirty="0">
                <a:effectLst/>
                <a:latin typeface="Roboto"/>
              </a:rPr>
              <a:t>Click on the Finish button to launch it.</a:t>
            </a:r>
            <a:endParaRPr lang="en-US" b="0" i="0" dirty="0">
              <a:effectLst/>
              <a:latin typeface="Roboto"/>
            </a:endParaRPr>
          </a:p>
          <a:p>
            <a:endParaRPr 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9414421-79B7-4E88-A28F-73989A6A0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6" y="1490664"/>
            <a:ext cx="6615112" cy="47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5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E1AB-905F-47C3-B753-A2A531488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8" y="271852"/>
            <a:ext cx="10240903" cy="3956179"/>
          </a:xfrm>
        </p:spPr>
        <p:txBody>
          <a:bodyPr/>
          <a:lstStyle/>
          <a:p>
            <a:r>
              <a:rPr lang="en-US" b="0" i="1" dirty="0">
                <a:effectLst/>
                <a:latin typeface="Roboto"/>
              </a:rPr>
              <a:t>Click on ‘Start new android project’ to build a new app.</a:t>
            </a:r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AAC9ABEF-8EDA-476D-8A93-B5B038C0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809625"/>
            <a:ext cx="8024812" cy="532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2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469B-56B6-43DC-A183-18A1406E0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36947-D9CA-407F-BE2A-7974CC31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099068"/>
            <a:ext cx="10287000" cy="4972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356E23-9AC6-4A0F-BCD2-73B90415F35E}"/>
              </a:ext>
            </a:extLst>
          </p:cNvPr>
          <p:cNvSpPr txBox="1"/>
          <p:nvPr/>
        </p:nvSpPr>
        <p:spPr>
          <a:xfrm>
            <a:off x="153812" y="206412"/>
            <a:ext cx="11130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Download JDK 14</a:t>
            </a:r>
          </a:p>
        </p:txBody>
      </p:sp>
    </p:spTree>
    <p:extLst>
      <p:ext uri="{BB962C8B-B14F-4D97-AF65-F5344CB8AC3E}">
        <p14:creationId xmlns:p14="http://schemas.microsoft.com/office/powerpoint/2010/main" val="334355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SE 14 Download Page">
            <a:extLst>
              <a:ext uri="{FF2B5EF4-FFF2-40B4-BE49-F238E27FC236}">
                <a16:creationId xmlns:a16="http://schemas.microsoft.com/office/drawing/2014/main" id="{A513E710-F820-4966-98F6-9BCE45422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1254795"/>
            <a:ext cx="102870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C02EB2-9BFD-46A8-92C4-870960AFA92A}"/>
              </a:ext>
            </a:extLst>
          </p:cNvPr>
          <p:cNvSpPr txBox="1"/>
          <p:nvPr/>
        </p:nvSpPr>
        <p:spPr>
          <a:xfrm>
            <a:off x="153812" y="206412"/>
            <a:ext cx="11130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Select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77581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E7EBEAE-74DB-4EF6-B599-7AD95917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41" y="1109169"/>
            <a:ext cx="10287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4B5709-D260-49CB-8338-3DAE302411DD}"/>
              </a:ext>
            </a:extLst>
          </p:cNvPr>
          <p:cNvSpPr txBox="1"/>
          <p:nvPr/>
        </p:nvSpPr>
        <p:spPr>
          <a:xfrm>
            <a:off x="153812" y="206412"/>
            <a:ext cx="11130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Click on Download</a:t>
            </a:r>
          </a:p>
        </p:txBody>
      </p:sp>
    </p:spTree>
    <p:extLst>
      <p:ext uri="{BB962C8B-B14F-4D97-AF65-F5344CB8AC3E}">
        <p14:creationId xmlns:p14="http://schemas.microsoft.com/office/powerpoint/2010/main" val="323362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ava 14 Installation – Setup Wizard">
            <a:extLst>
              <a:ext uri="{FF2B5EF4-FFF2-40B4-BE49-F238E27FC236}">
                <a16:creationId xmlns:a16="http://schemas.microsoft.com/office/drawing/2014/main" id="{04CDDE5E-E96B-4BE6-9A5F-A081B93CA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69" y="975853"/>
            <a:ext cx="8600841" cy="527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D9ECB5-D855-4D8F-A8A9-0C5FBF0E4892}"/>
              </a:ext>
            </a:extLst>
          </p:cNvPr>
          <p:cNvSpPr txBox="1"/>
          <p:nvPr/>
        </p:nvSpPr>
        <p:spPr>
          <a:xfrm>
            <a:off x="153812" y="206412"/>
            <a:ext cx="11130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Java SE Development has been successfully</a:t>
            </a:r>
          </a:p>
        </p:txBody>
      </p:sp>
    </p:spTree>
    <p:extLst>
      <p:ext uri="{BB962C8B-B14F-4D97-AF65-F5344CB8AC3E}">
        <p14:creationId xmlns:p14="http://schemas.microsoft.com/office/powerpoint/2010/main" val="207146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ava JDK 14 Installation Complete">
            <a:extLst>
              <a:ext uri="{FF2B5EF4-FFF2-40B4-BE49-F238E27FC236}">
                <a16:creationId xmlns:a16="http://schemas.microsoft.com/office/drawing/2014/main" id="{2ED42FD1-E482-4DF0-98E7-6E327DF71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814" y="1084252"/>
            <a:ext cx="7454371" cy="516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5D20B7-5055-4AF5-85A9-CE7E3FA6836C}"/>
              </a:ext>
            </a:extLst>
          </p:cNvPr>
          <p:cNvSpPr txBox="1"/>
          <p:nvPr/>
        </p:nvSpPr>
        <p:spPr>
          <a:xfrm>
            <a:off x="153812" y="206412"/>
            <a:ext cx="11130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After download, open the file. Click next.</a:t>
            </a:r>
          </a:p>
        </p:txBody>
      </p:sp>
    </p:spTree>
    <p:extLst>
      <p:ext uri="{BB962C8B-B14F-4D97-AF65-F5344CB8AC3E}">
        <p14:creationId xmlns:p14="http://schemas.microsoft.com/office/powerpoint/2010/main" val="31793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indows 10 taskbar search – advanced settings">
            <a:extLst>
              <a:ext uri="{FF2B5EF4-FFF2-40B4-BE49-F238E27FC236}">
                <a16:creationId xmlns:a16="http://schemas.microsoft.com/office/drawing/2014/main" id="{443B4881-7260-4173-8273-D6E978BC9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40" y="1091146"/>
            <a:ext cx="2842860" cy="487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indows OS - System properties window">
            <a:extLst>
              <a:ext uri="{FF2B5EF4-FFF2-40B4-BE49-F238E27FC236}">
                <a16:creationId xmlns:a16="http://schemas.microsoft.com/office/drawing/2014/main" id="{2DA7E220-9924-4A05-9F5E-3DA27481F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64" y="940983"/>
            <a:ext cx="4371270" cy="497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E810E-1F5D-4531-A90B-4E54CA18E091}"/>
              </a:ext>
            </a:extLst>
          </p:cNvPr>
          <p:cNvSpPr txBox="1"/>
          <p:nvPr/>
        </p:nvSpPr>
        <p:spPr>
          <a:xfrm>
            <a:off x="153812" y="206412"/>
            <a:ext cx="11130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Add Java Path to the 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12023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indows 10 - Environment variable">
            <a:extLst>
              <a:ext uri="{FF2B5EF4-FFF2-40B4-BE49-F238E27FC236}">
                <a16:creationId xmlns:a16="http://schemas.microsoft.com/office/drawing/2014/main" id="{4E21843E-561A-4B72-9B08-438C886C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333" y="907168"/>
            <a:ext cx="5335801" cy="50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AF5895-0863-4926-A297-B0AED98C98DD}"/>
              </a:ext>
            </a:extLst>
          </p:cNvPr>
          <p:cNvSpPr txBox="1"/>
          <p:nvPr/>
        </p:nvSpPr>
        <p:spPr>
          <a:xfrm>
            <a:off x="146756" y="206412"/>
            <a:ext cx="1113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Under System variable – click on path and click edit</a:t>
            </a:r>
          </a:p>
        </p:txBody>
      </p:sp>
    </p:spTree>
    <p:extLst>
      <p:ext uri="{BB962C8B-B14F-4D97-AF65-F5344CB8AC3E}">
        <p14:creationId xmlns:p14="http://schemas.microsoft.com/office/powerpoint/2010/main" val="41119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242941"/>
      </a:dk2>
      <a:lt2>
        <a:srgbClr val="E2E4E8"/>
      </a:lt2>
      <a:accent1>
        <a:srgbClr val="B49E7B"/>
      </a:accent1>
      <a:accent2>
        <a:srgbClr val="C2988D"/>
      </a:accent2>
      <a:accent3>
        <a:srgbClr val="A2A37C"/>
      </a:accent3>
      <a:accent4>
        <a:srgbClr val="77ABAF"/>
      </a:accent4>
      <a:accent5>
        <a:srgbClr val="88A4BF"/>
      </a:accent5>
      <a:accent6>
        <a:srgbClr val="7F85BA"/>
      </a:accent6>
      <a:hlink>
        <a:srgbClr val="6983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390</Words>
  <Application>Microsoft Office PowerPoint</Application>
  <PresentationFormat>Widescreen</PresentationFormat>
  <Paragraphs>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Avenir Next LT Pro</vt:lpstr>
      <vt:lpstr>Avenir Next LT Pro Light</vt:lpstr>
      <vt:lpstr>Roboto</vt:lpstr>
      <vt:lpstr>GradientRiseVTI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 to</vt:lpstr>
      <vt:lpstr>Click on the download android studio button 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2020-07-31T10:27:22Z</dcterms:created>
  <dcterms:modified xsi:type="dcterms:W3CDTF">2020-08-04T17:06:05Z</dcterms:modified>
</cp:coreProperties>
</file>