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5" r:id="rId3"/>
    <p:sldId id="257" r:id="rId4"/>
    <p:sldId id="27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27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0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52FA-E1CD-493B-9629-896E2919A497}" type="datetimeFigureOut">
              <a:rPr lang="en-US" smtClean="0"/>
              <a:t>29/08/2022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F314-4D24-4EA5-A8A8-8BDB03D4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4" y="1946365"/>
            <a:ext cx="9117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</a:t>
            </a:r>
          </a:p>
          <a:p>
            <a:pPr algn="ctr"/>
            <a:r>
              <a:rPr lang="en-US" sz="4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Digital Book</a:t>
            </a:r>
          </a:p>
          <a:p>
            <a:pPr algn="ctr"/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resenting Name</a:t>
            </a:r>
          </a:p>
          <a:p>
            <a:pPr algn="ctr"/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Suraj </a:t>
            </a:r>
            <a:r>
              <a:rPr lang="en-US" sz="4400" b="1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Laxman Jadhav</a:t>
            </a:r>
          </a:p>
        </p:txBody>
      </p:sp>
    </p:spTree>
    <p:extLst>
      <p:ext uri="{BB962C8B-B14F-4D97-AF65-F5344CB8AC3E}">
        <p14:creationId xmlns:p14="http://schemas.microsoft.com/office/powerpoint/2010/main" val="38565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18" b="5089"/>
          <a:stretch/>
        </p:blipFill>
        <p:spPr>
          <a:xfrm>
            <a:off x="404947" y="953588"/>
            <a:ext cx="11377749" cy="5617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947" y="287382"/>
            <a:ext cx="784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Invoice – </a:t>
            </a:r>
            <a:r>
              <a:rPr lang="en-US" dirty="0" smtClean="0"/>
              <a:t>After purchasing Book user can download purchase receipt.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61" b="5268"/>
          <a:stretch/>
        </p:blipFill>
        <p:spPr>
          <a:xfrm>
            <a:off x="1058092" y="1031966"/>
            <a:ext cx="10162902" cy="5434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092" y="365760"/>
            <a:ext cx="980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Purchased Books – </a:t>
            </a:r>
            <a:r>
              <a:rPr lang="en-US" dirty="0" smtClean="0"/>
              <a:t>After purchasing book user can see list of purchased book and read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39" b="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97" b="5625"/>
          <a:stretch/>
        </p:blipFill>
        <p:spPr>
          <a:xfrm>
            <a:off x="836022" y="901337"/>
            <a:ext cx="10633166" cy="5695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582" y="287383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 Book – </a:t>
            </a:r>
            <a:r>
              <a:rPr lang="en-US" dirty="0" smtClean="0"/>
              <a:t>Author can add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39" b="5268"/>
          <a:stretch/>
        </p:blipFill>
        <p:spPr>
          <a:xfrm>
            <a:off x="679269" y="779417"/>
            <a:ext cx="10881360" cy="5904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9" y="195943"/>
            <a:ext cx="5847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Update Book –</a:t>
            </a:r>
            <a:r>
              <a:rPr lang="en-US" dirty="0" smtClean="0"/>
              <a:t> Author can update Book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594846"/>
            <a:ext cx="8825659" cy="706964"/>
          </a:xfrm>
        </p:spPr>
        <p:txBody>
          <a:bodyPr>
            <a:normAutofit/>
          </a:bodyPr>
          <a:lstStyle/>
          <a:p>
            <a:r>
              <a:rPr lang="en-US" sz="4000" cap="none" dirty="0" smtClean="0">
                <a:latin typeface="+mn-lt"/>
              </a:rPr>
              <a:t>Microsoft Azure - </a:t>
            </a:r>
            <a:endParaRPr lang="en-US" sz="4000" cap="none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897" y="1750423"/>
            <a:ext cx="41506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Resource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App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Azure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Storage Accounts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2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82" b="3482"/>
          <a:stretch/>
        </p:blipFill>
        <p:spPr>
          <a:xfrm>
            <a:off x="1400415" y="1546411"/>
            <a:ext cx="9558937" cy="4781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0415" y="332335"/>
            <a:ext cx="955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Group – </a:t>
            </a:r>
          </a:p>
          <a:p>
            <a:r>
              <a:rPr lang="en-US" dirty="0"/>
              <a:t>	A resource group is </a:t>
            </a:r>
            <a:r>
              <a:rPr lang="en-US" b="1" dirty="0"/>
              <a:t>a container that holds related resources for an Azure </a:t>
            </a:r>
            <a:r>
              <a:rPr lang="en-US" b="1" dirty="0" smtClean="0"/>
              <a:t>solution</a:t>
            </a:r>
            <a:r>
              <a:rPr lang="en-US" dirty="0"/>
              <a:t> </a:t>
            </a:r>
            <a:r>
              <a:rPr lang="en-US" dirty="0" smtClean="0"/>
              <a:t>like SQL Database, Application Deployment Services, VM’s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75"/>
          <a:stretch/>
        </p:blipFill>
        <p:spPr>
          <a:xfrm>
            <a:off x="1149531" y="979715"/>
            <a:ext cx="9744891" cy="568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9530" y="195943"/>
            <a:ext cx="9744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SQL Database -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Microsoft Azure Database </a:t>
            </a:r>
            <a:r>
              <a:rPr lang="en-US" dirty="0"/>
              <a:t>services take care of </a:t>
            </a:r>
            <a:r>
              <a:rPr lang="en-US" dirty="0" smtClean="0"/>
              <a:t>backup </a:t>
            </a:r>
            <a:r>
              <a:rPr lang="en-US" dirty="0"/>
              <a:t>and high availability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7385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617" t="4196" r="20048" b="5089"/>
          <a:stretch/>
        </p:blipFill>
        <p:spPr>
          <a:xfrm>
            <a:off x="3095898" y="905802"/>
            <a:ext cx="6479177" cy="58129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748" y="300445"/>
            <a:ext cx="887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Service –</a:t>
            </a:r>
            <a:r>
              <a:rPr lang="en-US" dirty="0" smtClean="0"/>
              <a:t> We can easily deploy our services on azure using app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8697" y="2312126"/>
            <a:ext cx="7139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Thank You…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681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753291"/>
            <a:ext cx="10353761" cy="1326321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Digital Book -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401" y="2471498"/>
            <a:ext cx="109205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</a:rPr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Digital Books Application </a:t>
            </a:r>
            <a:r>
              <a:rPr lang="en-US" sz="2800" dirty="0">
                <a:solidFill>
                  <a:srgbClr val="FFFF00"/>
                </a:solidFill>
              </a:rPr>
              <a:t>which takes traditional books a step </a:t>
            </a:r>
            <a:r>
              <a:rPr lang="en-US" sz="2800" dirty="0" smtClean="0">
                <a:solidFill>
                  <a:srgbClr val="FFFF00"/>
                </a:solidFill>
              </a:rPr>
              <a:t>further. Traditionally Reader has to go to the store to buy book and publisher also need to print that book copies multiple times which is difficult. So I have developed Digital Book Application where </a:t>
            </a:r>
            <a:r>
              <a:rPr lang="en-US" sz="2800" dirty="0">
                <a:solidFill>
                  <a:srgbClr val="FFFF00"/>
                </a:solidFill>
              </a:rPr>
              <a:t>Authors </a:t>
            </a:r>
            <a:r>
              <a:rPr lang="en-US" sz="2800" dirty="0" smtClean="0">
                <a:solidFill>
                  <a:srgbClr val="FFFF00"/>
                </a:solidFill>
              </a:rPr>
              <a:t>can upload their books content using this application on single click and Readers can read book very easily.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28" y="686287"/>
            <a:ext cx="10314235" cy="70696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Application UI Components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7810" y="1593668"/>
            <a:ext cx="5128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Search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Buy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Add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Update Book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13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511"/>
          <a:stretch/>
        </p:blipFill>
        <p:spPr>
          <a:xfrm>
            <a:off x="483325" y="1319349"/>
            <a:ext cx="11207931" cy="5029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3325" y="548640"/>
            <a:ext cx="663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Home Page – </a:t>
            </a:r>
            <a:r>
              <a:rPr lang="en-US" sz="2000" dirty="0" smtClean="0"/>
              <a:t>Displays All the list of available books.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4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60" b="5090"/>
          <a:stretch/>
        </p:blipFill>
        <p:spPr>
          <a:xfrm>
            <a:off x="783771" y="913049"/>
            <a:ext cx="10502537" cy="56575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9268" y="261258"/>
            <a:ext cx="10199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 Book –</a:t>
            </a:r>
            <a:r>
              <a:rPr lang="en-US" dirty="0" smtClean="0"/>
              <a:t> Search for book by given price, category, publisher and shows list of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39" b="5679"/>
          <a:stretch/>
        </p:blipFill>
        <p:spPr>
          <a:xfrm>
            <a:off x="1110342" y="1188720"/>
            <a:ext cx="9980024" cy="5264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342" y="457199"/>
            <a:ext cx="587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Sign Up –</a:t>
            </a:r>
            <a:r>
              <a:rPr lang="en-US" dirty="0" smtClean="0"/>
              <a:t> Reader or Author can create his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82" b="5089"/>
          <a:stretch/>
        </p:blipFill>
        <p:spPr>
          <a:xfrm>
            <a:off x="1306287" y="1201784"/>
            <a:ext cx="9509759" cy="5394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7" y="496387"/>
            <a:ext cx="864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 –</a:t>
            </a:r>
            <a:r>
              <a:rPr lang="en-US" dirty="0" smtClean="0"/>
              <a:t> After creating account Reader or Author can sign in using credentials.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8660" r="-3178" b="5090"/>
          <a:stretch/>
        </p:blipFill>
        <p:spPr>
          <a:xfrm>
            <a:off x="365760" y="391886"/>
            <a:ext cx="11826240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8839" r="-3286" b="5089"/>
          <a:stretch/>
        </p:blipFill>
        <p:spPr>
          <a:xfrm>
            <a:off x="666206" y="809897"/>
            <a:ext cx="11234057" cy="5865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06" y="248195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Purchase Book –</a:t>
            </a:r>
            <a:r>
              <a:rPr lang="en-US" dirty="0" smtClean="0"/>
              <a:t> User can buy book by providing email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312</TotalTime>
  <Words>178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Bookman Old Style</vt:lpstr>
      <vt:lpstr>Calibri</vt:lpstr>
      <vt:lpstr>Rockwell</vt:lpstr>
      <vt:lpstr>Damask</vt:lpstr>
      <vt:lpstr>PowerPoint Presentation</vt:lpstr>
      <vt:lpstr>Digital Book -</vt:lpstr>
      <vt:lpstr>Application UI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Azure -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Savitra</dc:creator>
  <cp:lastModifiedBy>Savitra</cp:lastModifiedBy>
  <cp:revision>53</cp:revision>
  <dcterms:created xsi:type="dcterms:W3CDTF">2022-08-28T12:24:19Z</dcterms:created>
  <dcterms:modified xsi:type="dcterms:W3CDTF">2022-08-29T06:47:19Z</dcterms:modified>
</cp:coreProperties>
</file>