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0EDD7-6CA4-4047-9605-A208B8705F93}" type="datetimeFigureOut">
              <a:rPr lang="en-IN" smtClean="0"/>
              <a:t>25-10-2021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FBEF4-73D4-4DEC-BAAF-7519F4613C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7816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0EDD7-6CA4-4047-9605-A208B8705F93}" type="datetimeFigureOut">
              <a:rPr lang="en-IN" smtClean="0"/>
              <a:t>25-10-2021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FBEF4-73D4-4DEC-BAAF-7519F4613C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6351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0EDD7-6CA4-4047-9605-A208B8705F93}" type="datetimeFigureOut">
              <a:rPr lang="en-IN" smtClean="0"/>
              <a:t>25-10-2021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FBEF4-73D4-4DEC-BAAF-7519F4613C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02181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0EDD7-6CA4-4047-9605-A208B8705F93}" type="datetimeFigureOut">
              <a:rPr lang="en-IN" smtClean="0"/>
              <a:t>25-10-2021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FBEF4-73D4-4DEC-BAAF-7519F4613C0E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134327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0EDD7-6CA4-4047-9605-A208B8705F93}" type="datetimeFigureOut">
              <a:rPr lang="en-IN" smtClean="0"/>
              <a:t>25-10-2021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FBEF4-73D4-4DEC-BAAF-7519F4613C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55557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0EDD7-6CA4-4047-9605-A208B8705F93}" type="datetimeFigureOut">
              <a:rPr lang="en-IN" smtClean="0"/>
              <a:t>25-10-2021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FBEF4-73D4-4DEC-BAAF-7519F4613C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63060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0EDD7-6CA4-4047-9605-A208B8705F93}" type="datetimeFigureOut">
              <a:rPr lang="en-IN" smtClean="0"/>
              <a:t>25-10-2021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FBEF4-73D4-4DEC-BAAF-7519F4613C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01545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0EDD7-6CA4-4047-9605-A208B8705F93}" type="datetimeFigureOut">
              <a:rPr lang="en-IN" smtClean="0"/>
              <a:t>25-10-2021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FBEF4-73D4-4DEC-BAAF-7519F4613C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09599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0EDD7-6CA4-4047-9605-A208B8705F93}" type="datetimeFigureOut">
              <a:rPr lang="en-IN" smtClean="0"/>
              <a:t>25-10-2021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FBEF4-73D4-4DEC-BAAF-7519F4613C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7842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0EDD7-6CA4-4047-9605-A208B8705F93}" type="datetimeFigureOut">
              <a:rPr lang="en-IN" smtClean="0"/>
              <a:t>25-10-2021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FBEF4-73D4-4DEC-BAAF-7519F4613C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2253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0EDD7-6CA4-4047-9605-A208B8705F93}" type="datetimeFigureOut">
              <a:rPr lang="en-IN" smtClean="0"/>
              <a:t>25-10-2021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FBEF4-73D4-4DEC-BAAF-7519F4613C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8057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0EDD7-6CA4-4047-9605-A208B8705F93}" type="datetimeFigureOut">
              <a:rPr lang="en-IN" smtClean="0"/>
              <a:t>25-10-2021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FBEF4-73D4-4DEC-BAAF-7519F4613C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0627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0EDD7-6CA4-4047-9605-A208B8705F93}" type="datetimeFigureOut">
              <a:rPr lang="en-IN" smtClean="0"/>
              <a:t>25-10-2021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FBEF4-73D4-4DEC-BAAF-7519F4613C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0019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0EDD7-6CA4-4047-9605-A208B8705F93}" type="datetimeFigureOut">
              <a:rPr lang="en-IN" smtClean="0"/>
              <a:t>25-10-2021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FBEF4-73D4-4DEC-BAAF-7519F4613C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8691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0EDD7-6CA4-4047-9605-A208B8705F93}" type="datetimeFigureOut">
              <a:rPr lang="en-IN" smtClean="0"/>
              <a:t>25-10-2021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FBEF4-73D4-4DEC-BAAF-7519F4613C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4773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0EDD7-6CA4-4047-9605-A208B8705F93}" type="datetimeFigureOut">
              <a:rPr lang="en-IN" smtClean="0"/>
              <a:t>25-10-2021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FBEF4-73D4-4DEC-BAAF-7519F4613C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7809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0EDD7-6CA4-4047-9605-A208B8705F93}" type="datetimeFigureOut">
              <a:rPr lang="en-IN" smtClean="0"/>
              <a:t>25-10-2021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FBEF4-73D4-4DEC-BAAF-7519F4613C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1872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E40EDD7-6CA4-4047-9605-A208B8705F93}" type="datetimeFigureOut">
              <a:rPr lang="en-IN" smtClean="0"/>
              <a:t>25-10-2021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FBEF4-73D4-4DEC-BAAF-7519F4613C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08525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DE7BE-2ED6-4929-8C05-685CF2AAD9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9600" y="1315509"/>
            <a:ext cx="8825658" cy="1250409"/>
          </a:xfrm>
        </p:spPr>
        <p:txBody>
          <a:bodyPr/>
          <a:lstStyle/>
          <a:p>
            <a:r>
              <a:rPr lang="en-IN" sz="5600" b="1" u="sng" dirty="0">
                <a:solidFill>
                  <a:schemeClr val="accent4"/>
                </a:solidFill>
              </a:rPr>
              <a:t>Diabetes Prediction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B76878-89A4-406E-B302-DD0CEAD4C2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2565918"/>
            <a:ext cx="8825658" cy="3072882"/>
          </a:xfrm>
        </p:spPr>
        <p:txBody>
          <a:bodyPr/>
          <a:lstStyle/>
          <a:p>
            <a:r>
              <a:rPr lang="en-IN" dirty="0"/>
              <a:t>                                                                    (</a:t>
            </a:r>
            <a:r>
              <a:rPr lang="en-IN" dirty="0">
                <a:latin typeface="+mn-lt"/>
              </a:rPr>
              <a:t>using Machine Learning)</a:t>
            </a:r>
            <a:endParaRPr lang="en-IN" dirty="0"/>
          </a:p>
          <a:p>
            <a:r>
              <a:rPr lang="en-IN" dirty="0"/>
              <a:t>               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7457125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B24AE-C628-42DE-B00D-0FE0E2F0E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57625"/>
          </a:xfrm>
        </p:spPr>
        <p:txBody>
          <a:bodyPr/>
          <a:lstStyle/>
          <a:p>
            <a:r>
              <a:rPr lang="en-IN" dirty="0"/>
              <a:t>Screenshots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CDECD1C-6047-4199-906E-EAC473C22F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563" y="1250949"/>
            <a:ext cx="10021077" cy="5345793"/>
          </a:xfrm>
        </p:spPr>
      </p:pic>
    </p:spTree>
    <p:extLst>
      <p:ext uri="{BB962C8B-B14F-4D97-AF65-F5344CB8AC3E}">
        <p14:creationId xmlns:p14="http://schemas.microsoft.com/office/powerpoint/2010/main" val="14642173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C5BAEE7-9C78-4BE1-A4A6-16C897A1DC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869" y="520587"/>
            <a:ext cx="9853126" cy="6038833"/>
          </a:xfrm>
        </p:spPr>
      </p:pic>
    </p:spTree>
    <p:extLst>
      <p:ext uri="{BB962C8B-B14F-4D97-AF65-F5344CB8AC3E}">
        <p14:creationId xmlns:p14="http://schemas.microsoft.com/office/powerpoint/2010/main" val="14572377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D60EEA-AA1C-4210-9A45-429C70EF73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34" y="360346"/>
            <a:ext cx="10077060" cy="5919155"/>
          </a:xfrm>
        </p:spPr>
      </p:pic>
    </p:spTree>
    <p:extLst>
      <p:ext uri="{BB962C8B-B14F-4D97-AF65-F5344CB8AC3E}">
        <p14:creationId xmlns:p14="http://schemas.microsoft.com/office/powerpoint/2010/main" val="37662955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2ED7A-816B-44F5-980A-886F05EB8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03072-4A72-4B2E-AF11-097190CAD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With the help of advance computational algorithm and     availability of large amount of genetic and epidemiological diabetes risk dataset, the prediction has been becoming accurate</a:t>
            </a:r>
          </a:p>
          <a:p>
            <a:endParaRPr lang="en-IN" dirty="0"/>
          </a:p>
          <a:p>
            <a:r>
              <a:rPr lang="en-IN" dirty="0"/>
              <a:t>Detection of Diabetes in early stage is the key for treatment</a:t>
            </a:r>
          </a:p>
          <a:p>
            <a:endParaRPr lang="en-IN" dirty="0"/>
          </a:p>
          <a:p>
            <a:r>
              <a:rPr lang="en-IN" dirty="0"/>
              <a:t>The project work has used a model to detect diabetes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32852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BD63E-3630-4E96-9943-AE1497E17A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89249"/>
            <a:ext cx="8946541" cy="5959150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          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                    </a:t>
            </a:r>
          </a:p>
          <a:p>
            <a:pPr marL="0" indent="0">
              <a:buNone/>
            </a:pPr>
            <a:r>
              <a:rPr lang="en-IN" dirty="0"/>
              <a:t>                        </a:t>
            </a:r>
          </a:p>
          <a:p>
            <a:pPr marL="0" indent="0">
              <a:buNone/>
            </a:pPr>
            <a:r>
              <a:rPr lang="en-IN" sz="6000" dirty="0"/>
              <a:t>          </a:t>
            </a:r>
            <a:r>
              <a:rPr lang="en-IN" sz="6000" u="sng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820341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164FB-73A3-4AC1-9D4A-F6FBFDB56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Team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B2157-1305-4245-9A3E-D4C2D4CC2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11088688" cy="4543825"/>
          </a:xfrm>
        </p:spPr>
        <p:txBody>
          <a:bodyPr>
            <a:normAutofit lnSpcReduction="10000"/>
          </a:bodyPr>
          <a:lstStyle/>
          <a:p>
            <a:r>
              <a:rPr lang="en-IN" sz="3200" dirty="0"/>
              <a:t>Mani Shankar Choudhary (manishankar.btech.cs19@iiitranchi.ac.in)</a:t>
            </a:r>
          </a:p>
          <a:p>
            <a:r>
              <a:rPr lang="en-IN" sz="3200" dirty="0"/>
              <a:t>Kumar Shashank</a:t>
            </a:r>
          </a:p>
          <a:p>
            <a:pPr marL="0" indent="0">
              <a:buNone/>
            </a:pPr>
            <a:r>
              <a:rPr lang="en-IN" sz="3200" dirty="0"/>
              <a:t>   (shashank.btech.ec19@iiitranchi.ac.in)</a:t>
            </a:r>
          </a:p>
          <a:p>
            <a:r>
              <a:rPr lang="en-IN" sz="3200" dirty="0"/>
              <a:t>Savita Nandan</a:t>
            </a:r>
          </a:p>
          <a:p>
            <a:pPr marL="0" indent="0">
              <a:buNone/>
            </a:pPr>
            <a:r>
              <a:rPr lang="en-IN" sz="3200" dirty="0"/>
              <a:t>   (royalkingsava@gmail.com)</a:t>
            </a:r>
          </a:p>
          <a:p>
            <a:r>
              <a:rPr lang="en-IN" sz="3200" dirty="0"/>
              <a:t>Suraj Kumar</a:t>
            </a:r>
          </a:p>
          <a:p>
            <a:pPr marL="0" indent="0">
              <a:buNone/>
            </a:pPr>
            <a:r>
              <a:rPr lang="en-IN" sz="3200"/>
              <a:t>   (</a:t>
            </a:r>
            <a:r>
              <a:rPr lang="en-IN" sz="3200" dirty="0"/>
              <a:t>surajpremium3788@gmail.com)</a:t>
            </a:r>
          </a:p>
        </p:txBody>
      </p:sp>
    </p:spTree>
    <p:extLst>
      <p:ext uri="{BB962C8B-B14F-4D97-AF65-F5344CB8AC3E}">
        <p14:creationId xmlns:p14="http://schemas.microsoft.com/office/powerpoint/2010/main" val="645083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F807E-F727-49E6-B961-AEB548D90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Diabetes Mellitus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77448-62D8-4552-9C55-EE751EE24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80910"/>
            <a:ext cx="8946541" cy="4195481"/>
          </a:xfrm>
        </p:spPr>
        <p:txBody>
          <a:bodyPr/>
          <a:lstStyle/>
          <a:p>
            <a:r>
              <a:rPr lang="en-IN" sz="2200" dirty="0"/>
              <a:t>Chronic disease that can cause worldwide health care crisis</a:t>
            </a:r>
          </a:p>
          <a:p>
            <a:r>
              <a:rPr lang="en-IN" sz="2200" dirty="0"/>
              <a:t>Caused due to increased levels of glucose in blood levels</a:t>
            </a:r>
          </a:p>
          <a:p>
            <a:r>
              <a:rPr lang="en-IN" sz="2200" dirty="0"/>
              <a:t>Diagnosed by various physical and chemical test</a:t>
            </a:r>
          </a:p>
          <a:p>
            <a:r>
              <a:rPr lang="en-IN" sz="2200" dirty="0"/>
              <a:t>Affects vital human organs such as heart, nerves, kidney etc</a:t>
            </a:r>
          </a:p>
          <a:p>
            <a:r>
              <a:rPr lang="en-IN" sz="2200" dirty="0"/>
              <a:t>Prediction of diabetes at early stage is still a challenging task</a:t>
            </a:r>
          </a:p>
          <a:p>
            <a:r>
              <a:rPr lang="en-IN" sz="2200" dirty="0"/>
              <a:t>382 million people are diabetic in the world as per reports of International Diabetes Federation</a:t>
            </a:r>
          </a:p>
        </p:txBody>
      </p:sp>
    </p:spTree>
    <p:extLst>
      <p:ext uri="{BB962C8B-B14F-4D97-AF65-F5344CB8AC3E}">
        <p14:creationId xmlns:p14="http://schemas.microsoft.com/office/powerpoint/2010/main" val="1328754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A52CA-F1AF-41A0-9A44-AD9AF584C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86056-A158-4982-8AFA-721C73D0D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Scientific way dealing with the ways in which machines learn from experience</a:t>
            </a:r>
          </a:p>
          <a:p>
            <a:endParaRPr lang="en-IN" dirty="0"/>
          </a:p>
          <a:p>
            <a:r>
              <a:rPr lang="en-IN" dirty="0"/>
              <a:t>ML is sometimes referred identical to Artificial Intelligence</a:t>
            </a:r>
          </a:p>
          <a:p>
            <a:endParaRPr lang="en-IN" dirty="0"/>
          </a:p>
          <a:p>
            <a:r>
              <a:rPr lang="en-IN" dirty="0"/>
              <a:t>Purpose of ML is to develop computer systems that can adapt and learn from their experience</a:t>
            </a:r>
          </a:p>
          <a:p>
            <a:endParaRPr lang="en-IN" dirty="0"/>
          </a:p>
          <a:p>
            <a:r>
              <a:rPr lang="en-IN" dirty="0"/>
              <a:t>Enables software application to become more accurate at predicting outcomes without explicitly programmed to do so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5916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06DA9-C3D0-4961-984C-22A4AABC2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163B0-D600-430E-B672-F78A4C5B2B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whole project is completed in three steps: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    1. Creating a model using machine learning</a:t>
            </a:r>
          </a:p>
          <a:p>
            <a:pPr marL="0" indent="0">
              <a:buNone/>
            </a:pPr>
            <a:r>
              <a:rPr lang="en-IN" dirty="0"/>
              <a:t>        2. Developing a web application using flask </a:t>
            </a:r>
          </a:p>
          <a:p>
            <a:pPr marL="0" indent="0">
              <a:buNone/>
            </a:pPr>
            <a:r>
              <a:rPr lang="en-IN" dirty="0"/>
              <a:t>        3. Connecting the </a:t>
            </a:r>
            <a:r>
              <a:rPr lang="en-IN" dirty="0" err="1"/>
              <a:t>webapp</a:t>
            </a:r>
            <a:r>
              <a:rPr lang="en-IN" dirty="0"/>
              <a:t> to the model </a:t>
            </a:r>
          </a:p>
        </p:txBody>
      </p:sp>
    </p:spTree>
    <p:extLst>
      <p:ext uri="{BB962C8B-B14F-4D97-AF65-F5344CB8AC3E}">
        <p14:creationId xmlns:p14="http://schemas.microsoft.com/office/powerpoint/2010/main" val="2154388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F1A85-C6A2-4DAC-B808-AAF684CE7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Flask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64056-A4BC-4103-AB18-B0D29AE73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Web Framework</a:t>
            </a:r>
          </a:p>
          <a:p>
            <a:endParaRPr lang="en-IN" dirty="0"/>
          </a:p>
          <a:p>
            <a:r>
              <a:rPr lang="en-IN" dirty="0"/>
              <a:t>Python module that helps developing web applications easily</a:t>
            </a:r>
          </a:p>
          <a:p>
            <a:endParaRPr lang="en-IN" dirty="0"/>
          </a:p>
          <a:p>
            <a:r>
              <a:rPr lang="en-IN" dirty="0"/>
              <a:t>Small and easy-to-extend core</a:t>
            </a:r>
          </a:p>
          <a:p>
            <a:endParaRPr lang="en-IN" dirty="0"/>
          </a:p>
          <a:p>
            <a:r>
              <a:rPr lang="en-IN" dirty="0"/>
              <a:t>Microframework that doesn’t include ORM(Object Relational Manager) or such features</a:t>
            </a:r>
          </a:p>
        </p:txBody>
      </p:sp>
    </p:spTree>
    <p:extLst>
      <p:ext uri="{BB962C8B-B14F-4D97-AF65-F5344CB8AC3E}">
        <p14:creationId xmlns:p14="http://schemas.microsoft.com/office/powerpoint/2010/main" val="3211582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2C5F1-2914-40C0-98D7-2594B365C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0A8F1-207C-408E-AA1C-A99D2590B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Install Anaconda that comes along with </a:t>
            </a:r>
            <a:r>
              <a:rPr lang="en-IN" dirty="0" err="1"/>
              <a:t>Jupyter</a:t>
            </a:r>
            <a:r>
              <a:rPr lang="en-IN" dirty="0"/>
              <a:t> Notebook and all other essential python packages like </a:t>
            </a:r>
            <a:r>
              <a:rPr lang="en-IN" dirty="0" err="1"/>
              <a:t>numpy</a:t>
            </a:r>
            <a:r>
              <a:rPr lang="en-IN" dirty="0"/>
              <a:t>, pandas, matplotlib, seaborn etc.</a:t>
            </a:r>
          </a:p>
          <a:p>
            <a:r>
              <a:rPr lang="en-IN" dirty="0"/>
              <a:t>Open </a:t>
            </a:r>
            <a:r>
              <a:rPr lang="en-IN" dirty="0" err="1"/>
              <a:t>jupyter</a:t>
            </a:r>
            <a:r>
              <a:rPr lang="en-IN" dirty="0"/>
              <a:t> notebook</a:t>
            </a:r>
          </a:p>
          <a:p>
            <a:r>
              <a:rPr lang="en-IN" dirty="0"/>
              <a:t>Import the necessary libraries</a:t>
            </a:r>
          </a:p>
          <a:p>
            <a:r>
              <a:rPr lang="en-IN" dirty="0"/>
              <a:t>Load the dataset </a:t>
            </a:r>
          </a:p>
          <a:p>
            <a:r>
              <a:rPr lang="en-IN" dirty="0"/>
              <a:t>Perform EDA on dataset</a:t>
            </a:r>
          </a:p>
          <a:p>
            <a:r>
              <a:rPr lang="en-IN" dirty="0"/>
              <a:t>Modelling and training of data</a:t>
            </a:r>
          </a:p>
          <a:p>
            <a:r>
              <a:rPr lang="en-IN" dirty="0"/>
              <a:t>Improving accuracy of model</a:t>
            </a:r>
          </a:p>
          <a:p>
            <a:r>
              <a:rPr lang="en-IN" dirty="0"/>
              <a:t>Evaluate the model and save it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6179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9DBB4-39D9-421C-B92B-4DDFA0AA0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Web App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FDAA8-DAC0-47F5-B3B0-258B2293C0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Create a web app using flask </a:t>
            </a:r>
          </a:p>
          <a:p>
            <a:endParaRPr lang="en-IN" dirty="0"/>
          </a:p>
          <a:p>
            <a:r>
              <a:rPr lang="en-IN" dirty="0"/>
              <a:t>Create HTML files(detect.html and result.html) for taking input and rendering output on screen</a:t>
            </a:r>
          </a:p>
          <a:p>
            <a:endParaRPr lang="en-IN" dirty="0"/>
          </a:p>
          <a:p>
            <a:r>
              <a:rPr lang="en-IN" dirty="0"/>
              <a:t>Connect the app to the model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2459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FEE0C-D7A4-43A1-A6BF-7ECE7CA21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Execution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DEFFA-DC20-4BE6-83EA-2C922B936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Open Anaconda  Command Prompt</a:t>
            </a:r>
          </a:p>
          <a:p>
            <a:endParaRPr lang="en-IN" dirty="0"/>
          </a:p>
          <a:p>
            <a:r>
              <a:rPr lang="en-IN" dirty="0"/>
              <a:t>Go to Project location in your system</a:t>
            </a:r>
          </a:p>
          <a:p>
            <a:endParaRPr lang="en-IN" dirty="0"/>
          </a:p>
          <a:p>
            <a:r>
              <a:rPr lang="en-IN" dirty="0"/>
              <a:t>Run the command :</a:t>
            </a:r>
          </a:p>
          <a:p>
            <a:pPr marL="0" indent="0">
              <a:buNone/>
            </a:pPr>
            <a:r>
              <a:rPr lang="en-IN" dirty="0"/>
              <a:t>                                        python app.py</a:t>
            </a:r>
          </a:p>
        </p:txBody>
      </p:sp>
    </p:spTree>
    <p:extLst>
      <p:ext uri="{BB962C8B-B14F-4D97-AF65-F5344CB8AC3E}">
        <p14:creationId xmlns:p14="http://schemas.microsoft.com/office/powerpoint/2010/main" val="35248495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155</TotalTime>
  <Words>414</Words>
  <Application>Microsoft Office PowerPoint</Application>
  <PresentationFormat>Widescreen</PresentationFormat>
  <Paragraphs>76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Ion</vt:lpstr>
      <vt:lpstr>Diabetes Prediction App</vt:lpstr>
      <vt:lpstr>Team Members</vt:lpstr>
      <vt:lpstr>Diabetes Mellitus</vt:lpstr>
      <vt:lpstr>Machine Learning</vt:lpstr>
      <vt:lpstr>Project </vt:lpstr>
      <vt:lpstr>Flask</vt:lpstr>
      <vt:lpstr>Model Implementation</vt:lpstr>
      <vt:lpstr>Web App </vt:lpstr>
      <vt:lpstr>Execution</vt:lpstr>
      <vt:lpstr>Screenshots</vt:lpstr>
      <vt:lpstr>PowerPoint Presentation</vt:lpstr>
      <vt:lpstr>PowerPoint Presentation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Diabetes Prediction App</dc:title>
  <dc:creator>Savita Nandan</dc:creator>
  <cp:lastModifiedBy>Savita Nandan</cp:lastModifiedBy>
  <cp:revision>15</cp:revision>
  <dcterms:created xsi:type="dcterms:W3CDTF">2021-10-24T05:17:01Z</dcterms:created>
  <dcterms:modified xsi:type="dcterms:W3CDTF">2021-10-25T08:24:18Z</dcterms:modified>
</cp:coreProperties>
</file>