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8D76-5A5E-5202-2776-209BDEB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E927C-B2CC-AE2F-B28A-E80587109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5AF76-C300-1D8F-FB28-C2EFB5C5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DA1C4-265F-F4B4-9E1E-21A89707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6B44-6470-7598-9090-CFB8CE84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90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6191-8CD0-029B-0B69-1FB518CA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1D28E-F955-5528-3A10-7A7150CA8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6B1DD-6080-D3C0-4BE9-7381684C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1A15-A25F-F559-A68B-F1C53765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805DA-3254-9207-8654-6C40E807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8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7BF8E-ADC9-59C2-12AE-A672B42D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1ED43-0C36-2FB1-F7D1-919956B9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A25C-5753-DE70-E28E-7D44CAA1D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232E-1D7F-07A2-E3B1-D1A8CC05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26615-6808-E28A-9A63-C2519FCD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83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6F421-3E61-EC62-CAD7-39ACFFD2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93203-4404-E49C-BC55-136B5CBCE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2911-ACF6-20E7-77E3-D1B4AB6FC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8792-FA87-AE54-8B69-7DAD0567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2700-12F8-FF0B-05EB-2DC7AAA5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9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46E9-D06E-52BF-0876-485F94C1E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F000C-4E18-9F50-9B12-15373B513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3995A-4D18-5C57-BD3C-B4F3A4EC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AD77A-A7DE-17E6-783D-D5CC4ECCF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E6E8-AE23-5968-E021-288B4F4C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713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C6E8-320B-BABA-315A-1DA12DEB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E926-6D92-7641-ABF1-B86BA13C6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3F95A-6054-E177-90DD-9D20B024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B692E-9658-D21D-8102-E0F342B7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7691-75C2-9CF8-8575-C08EF2D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3C86C-E81A-963E-C821-05FCF66A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7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AE3-4852-B20E-A1A8-48E1D1A2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9B75-73AE-8CD9-25E5-C212369FE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DCF3D-2133-8909-7A1C-E15E09EC6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198CE-03DE-C6C7-E73C-CF94D7E74B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800FC-CBBA-E32E-183B-C25F06ADA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836FC-4A34-CA70-8487-50974CC9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BF2CA-FC64-FD93-21B3-B14B1A2F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91E6A-1B70-9E76-8FD6-3E7826E7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18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8843-008A-AB49-CFF4-EB051178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FC84C-5BD4-202D-5E5D-EF9CE9974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2FE59-0DF2-75F2-3E57-42EA95B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4CD35-8210-C737-A752-9E204AC8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443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C90C8-4E2E-78DA-3242-390D30282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9E26-43BE-AE5A-4D9B-1B321BB75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739B-6A90-CBEF-4F00-BEBE1CE7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03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036C-42E7-FD1C-BBB1-B786BE8D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A261E-0916-EC33-23CF-80254758C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C596EF-BF0B-8DC1-6017-7FE7719F5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E2114-00E9-37B2-E267-B22CD9A1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E40FF-DDF9-5F61-716E-A8386749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6EEB1-A382-A36E-BA93-95FAB0D6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28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3C33-FBBA-568E-7DED-C2B45618D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0C7C-980A-1D77-26A0-CE2EB4375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9A31B-0D2E-5ED2-D66B-57734613D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17CEC-5F39-25CC-E981-F35A113E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BF4D9-B1E2-F954-1820-13CFD4EEB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F1005-B361-CA63-F5FD-AA0890E2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7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C02A9-2078-1885-FDEC-12BB783F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FB429-6340-12B6-3120-0F0770599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4EBA0-2046-AF71-8DA0-8EAAEB03D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887DC-28B5-494E-B940-BD16BE7FB572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5B6F0-FE3A-0472-A7F6-0CD481CDC9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49E51-5D5B-CC2A-805D-0FB8EA98F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D1F8D-B320-4F59-ACEC-F0CD968491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84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940995-5598-1E2E-0E5A-109FEC592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8701" y="-179110"/>
            <a:ext cx="12001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4B2A52-EFE3-4432-6DCD-75738867EA50}"/>
              </a:ext>
            </a:extLst>
          </p:cNvPr>
          <p:cNvSpPr txBox="1"/>
          <p:nvPr/>
        </p:nvSpPr>
        <p:spPr>
          <a:xfrm>
            <a:off x="3553905" y="1074654"/>
            <a:ext cx="4355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Eccomerce_eda</a:t>
            </a:r>
            <a:r>
              <a:rPr lang="en-IN" sz="3600" dirty="0">
                <a:solidFill>
                  <a:schemeClr val="bg1"/>
                </a:solidFill>
                <a:highlight>
                  <a:srgbClr val="000000"/>
                </a:highlight>
              </a:rPr>
              <a:t> by </a:t>
            </a:r>
            <a:r>
              <a:rPr lang="en-IN" sz="3600" dirty="0" err="1">
                <a:solidFill>
                  <a:schemeClr val="bg1"/>
                </a:solidFill>
                <a:highlight>
                  <a:srgbClr val="000000"/>
                </a:highlight>
              </a:rPr>
              <a:t>sql</a:t>
            </a:r>
            <a:endParaRPr lang="en-IN" sz="36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7BC3F-9B32-A364-F185-0337A97925F7}"/>
              </a:ext>
            </a:extLst>
          </p:cNvPr>
          <p:cNvSpPr txBox="1"/>
          <p:nvPr/>
        </p:nvSpPr>
        <p:spPr>
          <a:xfrm>
            <a:off x="2197814" y="2247041"/>
            <a:ext cx="7796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project </a:t>
            </a:r>
            <a:r>
              <a:rPr lang="en-GB" sz="2000" dirty="0" err="1"/>
              <a:t>analyzes</a:t>
            </a:r>
            <a:r>
              <a:rPr lang="en-GB" sz="2000" dirty="0"/>
              <a:t> an </a:t>
            </a:r>
            <a:r>
              <a:rPr lang="en-GB" sz="2000" b="1" dirty="0"/>
              <a:t>e-commerce dataset</a:t>
            </a:r>
            <a:r>
              <a:rPr lang="en-GB" sz="2000" dirty="0"/>
              <a:t> to uncover business insights, optimize operations, and improve customer experience. The data includes orders, customers, products, payments, sellers, and geolocation information.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99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311C-EA10-18F1-0B44-A3E7F31B6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64CDC6-0F7E-555E-A1BC-7841085C8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3C8B13-1759-7813-D7B2-596BAED7B943}"/>
              </a:ext>
            </a:extLst>
          </p:cNvPr>
          <p:cNvSpPr txBox="1"/>
          <p:nvPr/>
        </p:nvSpPr>
        <p:spPr>
          <a:xfrm>
            <a:off x="1508290" y="697584"/>
            <a:ext cx="9549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sz="3200" dirty="0"/>
              <a:t>Find the top 3 cities with the highest total sales revenue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844FC3-BE92-EE6C-5D66-402C1C75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3" y="1560474"/>
            <a:ext cx="7266127" cy="16069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144BA2-949E-D8EA-5D90-3BAA7502A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024" y="4132612"/>
            <a:ext cx="4629796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C3BA9-CEAF-2059-5D1F-B14457145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22F97-1FC3-D142-D0F5-FEFF1D9A0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47516C-4173-157B-58F8-6CB6F99ABAC3}"/>
              </a:ext>
            </a:extLst>
          </p:cNvPr>
          <p:cNvSpPr txBox="1"/>
          <p:nvPr/>
        </p:nvSpPr>
        <p:spPr>
          <a:xfrm>
            <a:off x="1593130" y="641023"/>
            <a:ext cx="80922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calculate the percentage of orders paid via credit card.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F106F-5F3D-1650-0668-417B5F8B5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350" y="1496456"/>
            <a:ext cx="8849953" cy="7471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F83E69-6031-F1DF-2F6D-D0DE8DF47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71" y="3740036"/>
            <a:ext cx="26574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9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AF63D-3D52-D152-B236-FC607815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AC353A-C447-F2E0-F30B-DF3C6A08B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967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20414-52A5-7BF6-4ED0-E7DB7442D303}"/>
              </a:ext>
            </a:extLst>
          </p:cNvPr>
          <p:cNvSpPr txBox="1"/>
          <p:nvPr/>
        </p:nvSpPr>
        <p:spPr>
          <a:xfrm>
            <a:off x="629636" y="565608"/>
            <a:ext cx="11467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Calculate the average order value (payment amount) for each customer state.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FD2CA-C612-249C-6A05-85F61FF7F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36" y="1088828"/>
            <a:ext cx="60293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2741B0-FDB7-A8B0-A84A-806B9ABD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4395" y="3142120"/>
            <a:ext cx="29337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0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7A40E-CD58-8B99-F3C4-649C96EEB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A263C4-E65D-E883-E980-535362729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B081A7-482E-B809-0F8D-93D3047478EB}"/>
              </a:ext>
            </a:extLst>
          </p:cNvPr>
          <p:cNvSpPr txBox="1"/>
          <p:nvPr/>
        </p:nvSpPr>
        <p:spPr>
          <a:xfrm>
            <a:off x="1999654" y="754145"/>
            <a:ext cx="8192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Show the top 10 best-selling products by quantity sold.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682AE-400B-96FF-84D2-2EF3B11C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" y="1277365"/>
            <a:ext cx="5362007" cy="2257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C29A78-87B6-F752-C306-464B5D5FF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138" y="3707859"/>
            <a:ext cx="4587417" cy="26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0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070F4-193E-7B2F-44F3-35F20D31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250B44-25F1-C369-31C1-62CAF2A8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675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62555-4196-C697-11D5-9038483F22DB}"/>
              </a:ext>
            </a:extLst>
          </p:cNvPr>
          <p:cNvSpPr txBox="1"/>
          <p:nvPr/>
        </p:nvSpPr>
        <p:spPr>
          <a:xfrm>
            <a:off x="1762812" y="593889"/>
            <a:ext cx="6532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Top Rank sellers by total revenue generated</a:t>
            </a:r>
            <a:r>
              <a:rPr lang="en-GB" dirty="0"/>
              <a:t>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146F5-B034-C001-A6D7-3653D24F8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3170302"/>
            <a:ext cx="4781550" cy="3552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B516D9-45BC-F330-FD50-CA0C5CEC3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30" y="1419805"/>
            <a:ext cx="68961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0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DF8883-86BC-F9FF-9102-E7F51B2D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D140B1-E6B7-6200-C22B-36D3E09E309E}"/>
              </a:ext>
            </a:extLst>
          </p:cNvPr>
          <p:cNvSpPr txBox="1"/>
          <p:nvPr/>
        </p:nvSpPr>
        <p:spPr>
          <a:xfrm>
            <a:off x="1545996" y="612743"/>
            <a:ext cx="8773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Show the percentage of orders paid by each payment type.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5A4D16-2BDF-3A85-59FB-CA2DDD58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400" y="1347838"/>
            <a:ext cx="5536405" cy="9051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F070F5-028F-6370-156B-E571F2D4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805" y="2483801"/>
            <a:ext cx="3730813" cy="287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3E0E73-A158-A25A-BF63-1EC736627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8DC7F3-4441-B721-1D78-AE7E83F9F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2" y="1393595"/>
            <a:ext cx="6906589" cy="2467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F21064-AAB6-E395-A4C8-2491C876C6EA}"/>
              </a:ext>
            </a:extLst>
          </p:cNvPr>
          <p:cNvSpPr txBox="1"/>
          <p:nvPr/>
        </p:nvSpPr>
        <p:spPr>
          <a:xfrm>
            <a:off x="2114805" y="575035"/>
            <a:ext cx="7770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Display monthly sales revenue for the current year.</a:t>
            </a:r>
            <a:endParaRPr lang="en-IN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D1910-960A-663F-4969-0F0C3323A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6123" y="2825218"/>
            <a:ext cx="2000294" cy="365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3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116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prasad</dc:creator>
  <cp:lastModifiedBy>suraj prasad</cp:lastModifiedBy>
  <cp:revision>1</cp:revision>
  <dcterms:created xsi:type="dcterms:W3CDTF">2025-08-10T15:46:03Z</dcterms:created>
  <dcterms:modified xsi:type="dcterms:W3CDTF">2025-08-10T16:40:39Z</dcterms:modified>
</cp:coreProperties>
</file>