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678370D-456D-463E-918C-B1191E19BF1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E439B40-D684-441A-889D-5FE2083A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32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370D-456D-463E-918C-B1191E19BF1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B40-D684-441A-889D-5FE2083A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0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370D-456D-463E-918C-B1191E19BF1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B40-D684-441A-889D-5FE2083A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60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370D-456D-463E-918C-B1191E19BF1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B40-D684-441A-889D-5FE2083A812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95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370D-456D-463E-918C-B1191E19BF1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B40-D684-441A-889D-5FE2083A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362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370D-456D-463E-918C-B1191E19BF1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B40-D684-441A-889D-5FE2083A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94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370D-456D-463E-918C-B1191E19BF1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B40-D684-441A-889D-5FE2083A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735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370D-456D-463E-918C-B1191E19BF1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B40-D684-441A-889D-5FE2083A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368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370D-456D-463E-918C-B1191E19BF1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B40-D684-441A-889D-5FE2083A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14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370D-456D-463E-918C-B1191E19BF1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B40-D684-441A-889D-5FE2083A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6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370D-456D-463E-918C-B1191E19BF1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B40-D684-441A-889D-5FE2083A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8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370D-456D-463E-918C-B1191E19BF1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B40-D684-441A-889D-5FE2083A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53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370D-456D-463E-918C-B1191E19BF1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B40-D684-441A-889D-5FE2083A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19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370D-456D-463E-918C-B1191E19BF1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B40-D684-441A-889D-5FE2083A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08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370D-456D-463E-918C-B1191E19BF1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B40-D684-441A-889D-5FE2083A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23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370D-456D-463E-918C-B1191E19BF1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B40-D684-441A-889D-5FE2083A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5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370D-456D-463E-918C-B1191E19BF1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39B40-D684-441A-889D-5FE2083A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79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8370D-456D-463E-918C-B1191E19BF1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39B40-D684-441A-889D-5FE2083A81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253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4821C1-992F-CA74-F729-AAAEEB9B508D}"/>
              </a:ext>
            </a:extLst>
          </p:cNvPr>
          <p:cNvSpPr txBox="1"/>
          <p:nvPr/>
        </p:nvSpPr>
        <p:spPr>
          <a:xfrm>
            <a:off x="4619132" y="1131217"/>
            <a:ext cx="3308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Superstore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C7748-EDC8-AFD8-522A-BF60B4ECF1F0}"/>
              </a:ext>
            </a:extLst>
          </p:cNvPr>
          <p:cNvSpPr txBox="1"/>
          <p:nvPr/>
        </p:nvSpPr>
        <p:spPr>
          <a:xfrm>
            <a:off x="5241304" y="1839103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eight</a:t>
            </a:r>
          </a:p>
        </p:txBody>
      </p:sp>
    </p:spTree>
    <p:extLst>
      <p:ext uri="{BB962C8B-B14F-4D97-AF65-F5344CB8AC3E}">
        <p14:creationId xmlns:p14="http://schemas.microsoft.com/office/powerpoint/2010/main" val="345529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7EDE41A-2CF8-5EFE-7F4E-F784B9926A8B}"/>
              </a:ext>
            </a:extLst>
          </p:cNvPr>
          <p:cNvSpPr txBox="1"/>
          <p:nvPr/>
        </p:nvSpPr>
        <p:spPr>
          <a:xfrm>
            <a:off x="1353355" y="669303"/>
            <a:ext cx="948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Which customer segments contribute the most revenue and profit?</a:t>
            </a:r>
            <a:endParaRPr lang="en-IN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43C9EA-150B-227D-6A0D-89BD27DC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322" y="1279484"/>
            <a:ext cx="5046268" cy="28284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E2D339-2F27-3FD4-2694-70236BF7B83F}"/>
              </a:ext>
            </a:extLst>
          </p:cNvPr>
          <p:cNvSpPr txBox="1"/>
          <p:nvPr/>
        </p:nvSpPr>
        <p:spPr>
          <a:xfrm>
            <a:off x="1353355" y="4655186"/>
            <a:ext cx="10705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consumer segment dominate with 50.56% of sales are coming from consumer segment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corporate contribute is corporate its 30.74%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home office is 18.7%</a:t>
            </a:r>
          </a:p>
        </p:txBody>
      </p:sp>
    </p:spTree>
    <p:extLst>
      <p:ext uri="{BB962C8B-B14F-4D97-AF65-F5344CB8AC3E}">
        <p14:creationId xmlns:p14="http://schemas.microsoft.com/office/powerpoint/2010/main" val="180417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B4578-33EF-1FD7-69A7-7145B6730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E96F5C-C7AF-52BE-8B05-0098BFC69188}"/>
              </a:ext>
            </a:extLst>
          </p:cNvPr>
          <p:cNvSpPr txBox="1"/>
          <p:nvPr/>
        </p:nvSpPr>
        <p:spPr>
          <a:xfrm>
            <a:off x="1045413" y="642363"/>
            <a:ext cx="10297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Who are the top 10 most valuable customers by total sales and profit?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5FB7D-31D6-2789-F818-E7A3D1007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15" y="1509630"/>
            <a:ext cx="4105848" cy="470600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B5793C1-3000-8656-8F90-0F0A160B3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045" y="1815919"/>
            <a:ext cx="637181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Sean Miller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by far the most valuable customer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24K sales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nearly double the next customer.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Sanjit Chand (13K)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Becky Martin (11K)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follow, but there’s a steep drop after Sean Miller.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rest (Ken Lonsdale, Tom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Boecken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Greg Tran, etc.) contribute between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5K–9K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showing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 tail of smaller but steady 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concentration is high: a single customer (Sean Miller) accounts for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share of sales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creates dependency risk.</a:t>
            </a:r>
          </a:p>
        </p:txBody>
      </p:sp>
    </p:spTree>
    <p:extLst>
      <p:ext uri="{BB962C8B-B14F-4D97-AF65-F5344CB8AC3E}">
        <p14:creationId xmlns:p14="http://schemas.microsoft.com/office/powerpoint/2010/main" val="308489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7C4F3-6EF5-EAA4-A640-ADCEA6CCF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FEB0F3-2EFC-6361-67EE-39E4AF53634B}"/>
              </a:ext>
            </a:extLst>
          </p:cNvPr>
          <p:cNvSpPr txBox="1"/>
          <p:nvPr/>
        </p:nvSpPr>
        <p:spPr>
          <a:xfrm>
            <a:off x="1584476" y="845574"/>
            <a:ext cx="9023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Which cities show the highest demand but lowest profitability?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7277F-504C-EE32-5789-877CB6B3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58" y="1591342"/>
            <a:ext cx="6824045" cy="42722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EC993F-D1B6-CCAB-4FF6-5D15028F1F72}"/>
              </a:ext>
            </a:extLst>
          </p:cNvPr>
          <p:cNvSpPr txBox="1"/>
          <p:nvPr/>
        </p:nvSpPr>
        <p:spPr>
          <a:xfrm>
            <a:off x="7551174" y="1818968"/>
            <a:ext cx="4041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New York ,</a:t>
            </a:r>
            <a:r>
              <a:rPr lang="en-IN" dirty="0" err="1"/>
              <a:t>los</a:t>
            </a:r>
            <a:r>
              <a:rPr lang="en-IN" dirty="0"/>
              <a:t> </a:t>
            </a:r>
            <a:r>
              <a:rPr lang="en-IN" dirty="0" err="1"/>
              <a:t>angeles,seattle</a:t>
            </a:r>
            <a:r>
              <a:rPr lang="en-IN" dirty="0"/>
              <a:t> city have      high sale and high profitable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Philadelphia ,</a:t>
            </a:r>
            <a:r>
              <a:rPr lang="en-IN" dirty="0" err="1"/>
              <a:t>Houston,Chicago</a:t>
            </a:r>
            <a:r>
              <a:rPr lang="en-IN" dirty="0"/>
              <a:t> have most sales but less profit and some are </a:t>
            </a:r>
            <a:r>
              <a:rPr lang="en-IN" dirty="0" err="1"/>
              <a:t>nealy</a:t>
            </a:r>
            <a:r>
              <a:rPr lang="en-IN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286732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6E2D9-88AB-C2A0-7A24-873EED9F1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F675E8-5ED6-965A-A59A-5712AD369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69" y="1868564"/>
            <a:ext cx="5903579" cy="3660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019FE5-3CB1-69DA-736E-ED4F75666280}"/>
              </a:ext>
            </a:extLst>
          </p:cNvPr>
          <p:cNvSpPr txBox="1"/>
          <p:nvPr/>
        </p:nvSpPr>
        <p:spPr>
          <a:xfrm>
            <a:off x="2316189" y="589935"/>
            <a:ext cx="6860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Which regions have the longest delivery times?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3C8F4-C83F-7156-E8A4-F2DA178B2C00}"/>
              </a:ext>
            </a:extLst>
          </p:cNvPr>
          <p:cNvSpPr txBox="1"/>
          <p:nvPr/>
        </p:nvSpPr>
        <p:spPr>
          <a:xfrm>
            <a:off x="7082066" y="2238917"/>
            <a:ext cx="404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difference is very small but the long time take in central region  like 4.1 days</a:t>
            </a:r>
          </a:p>
        </p:txBody>
      </p:sp>
    </p:spTree>
    <p:extLst>
      <p:ext uri="{BB962C8B-B14F-4D97-AF65-F5344CB8AC3E}">
        <p14:creationId xmlns:p14="http://schemas.microsoft.com/office/powerpoint/2010/main" val="423208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62255-CA25-826D-FC85-D0DF2FD1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60C7CF8-87B2-A575-B88E-16554D92BFEA}"/>
              </a:ext>
            </a:extLst>
          </p:cNvPr>
          <p:cNvSpPr txBox="1"/>
          <p:nvPr/>
        </p:nvSpPr>
        <p:spPr>
          <a:xfrm>
            <a:off x="1470581" y="669303"/>
            <a:ext cx="8050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Has discount usage increased or decreased over time?</a:t>
            </a:r>
            <a:endParaRPr lang="en-IN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2F3A69-0269-4D87-2C1B-A90B5F5BA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99" y="2099609"/>
            <a:ext cx="5986355" cy="25666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E62E6D-DFC8-417A-6C1B-C99480602F38}"/>
              </a:ext>
            </a:extLst>
          </p:cNvPr>
          <p:cNvSpPr txBox="1"/>
          <p:nvPr/>
        </p:nvSpPr>
        <p:spPr>
          <a:xfrm>
            <a:off x="6745199" y="2459608"/>
            <a:ext cx="4485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dirty="0" err="1"/>
              <a:t>useage</a:t>
            </a:r>
            <a:r>
              <a:rPr lang="en-IN" dirty="0"/>
              <a:t> of discount increase over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steepest increase happened between 2016 to 2017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156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178</TotalTime>
  <Words>238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 prasad</dc:creator>
  <cp:lastModifiedBy>suraj prasad</cp:lastModifiedBy>
  <cp:revision>2</cp:revision>
  <dcterms:created xsi:type="dcterms:W3CDTF">2025-08-17T12:03:04Z</dcterms:created>
  <dcterms:modified xsi:type="dcterms:W3CDTF">2025-08-17T15:02:01Z</dcterms:modified>
</cp:coreProperties>
</file>