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CFAC-5E1F-640F-0820-81C050EE2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Hostel Finding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2DD5E-FB2A-30FE-8453-71E354127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Explore Get and Win</a:t>
            </a:r>
            <a:endParaRPr lang="en-IN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8E33-F7EA-A8B4-D12A-596CC4D1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578498"/>
            <a:ext cx="9613861" cy="125566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WORK PROGRESS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FC57-55C7-A77E-0A4B-21353A49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4073"/>
            <a:ext cx="9613861" cy="3902116"/>
          </a:xfrm>
        </p:spPr>
        <p:txBody>
          <a:bodyPr>
            <a:normAutofit fontScale="77500" lnSpcReduction="20000"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1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User Authentication</a:t>
            </a:r>
          </a:p>
          <a:p>
            <a:r>
              <a:rPr lang="en-IN" sz="32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2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Hostel Listings</a:t>
            </a:r>
          </a:p>
          <a:p>
            <a:r>
              <a:rPr lang="en-IN" sz="35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3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 User Profiles</a:t>
            </a:r>
          </a:p>
          <a:p>
            <a:r>
              <a:rPr lang="en-IN" sz="35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4: 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Booking System</a:t>
            </a:r>
          </a:p>
          <a:p>
            <a:r>
              <a:rPr lang="en-IN" sz="35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5: 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Notifications</a:t>
            </a:r>
          </a:p>
          <a:p>
            <a:r>
              <a:rPr lang="en-IN" sz="35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6: 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Admin Panel</a:t>
            </a:r>
          </a:p>
          <a:p>
            <a:r>
              <a:rPr lang="en-IN" sz="35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7: </a:t>
            </a:r>
            <a:r>
              <a:rPr lang="en-IN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Mobile Responsiveness</a:t>
            </a:r>
          </a:p>
          <a:p>
            <a:r>
              <a:rPr lang="en-US" sz="38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8: </a:t>
            </a:r>
            <a:r>
              <a:rPr lang="en-US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Testing and Quality Assurance</a:t>
            </a:r>
          </a:p>
          <a:p>
            <a:r>
              <a:rPr lang="en-US" sz="3800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Module 9: </a:t>
            </a:r>
            <a:r>
              <a:rPr lang="en-US" b="1" i="0" dirty="0">
                <a:solidFill>
                  <a:srgbClr val="FFFF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Deployment and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5BF6-F9C4-0086-4D3C-C32F13B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Authentication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5DED-C23F-CCB2-447F-316B4840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user registration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user login and logout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Ensure password encryption and security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Allow users to reset passwords if forgotten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Backend: Node.js with Express.js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Database: MongoDB for user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Authentication: Passport.js for user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Frontend: HTML, CSS, JavaScript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36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857B-ECF6-130C-6C20-800E2B9B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" y="921810"/>
            <a:ext cx="9930289" cy="912355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effectLst/>
                <a:latin typeface="Söhne"/>
              </a:rPr>
              <a:t>Hostel Listings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E4CE-C6D5-1281-6C78-82723D78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Design a database schema to store hostel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Create forms for hostel owners to add their hostel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search feature for users to find hostels based on various criteria like location, facilities, price range,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Include sorting and filtering options for better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Backend: Node.js with Express.js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Database: MongoDB for hostel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Frontend: 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Frameworks: Bootstrap for front-end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Search Functionality: Elasticsearch for efficient search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08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9F94-4B32-156B-34A7-0DA327A7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Profiles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13A2-CC96-ED4B-7245-428EB620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Set up user profiles for both students and hostel owners.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Allow users to update their profiles with personal information, preferences, and contact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review and rating system for hostels, allowing students to share their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Backend: Node.js with Express.js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Database: MongoDB for user profile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Frontend: 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Frameworks: Bootstrap for front-end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Reviews and Ratings: Custom implementation with MongoDB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45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85BE-C279-B282-1355-92B42D69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Booking System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26F0-8B2A-1F75-93CC-EC515A32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booking system allowing students to reserve hostel rooms.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 calendar feature to check room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confirmation emails and booking details to both students and hostel owners.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 payment gateway for secure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Backend: Node.js with Express.js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Database: MongoDB for booking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Frontend: 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Payment Gateway Integration: Stripe API or PayPal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Calendar: FullCalendar.js for displaying room availability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9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B28-B02B-363D-E841-91B37F5F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Notifications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6E3E-D9F0-4E8E-18A4-AA0C5896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Set up email or SMS notifications for booking confirmations, reminders, and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Notify hostel owners about new bookings and cancellations.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Send alerts to students about room availability and special offers.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Email/SMS Notifications: Twilio API or SendGrid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91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A389-14C8-FC97-606F-137D73F1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Admin Panel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3BD8-8041-3217-5277-89CE0D91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Create an admin dashboard for managing user accounts, hostels, and bookings.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role-based access control to restrict certain functionalities to admins only.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tools for admins to monitor and moderate user-generated content and reviews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Database: MongoDB for admin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Role-Based Access Control: Custom implementation with Express.js middleware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23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AC8D-FFA3-D116-BDD8-F63CBFCE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Responsiveness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A05D-3126-3237-CAF4-9CD4F584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performance for faster loading times on mobile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Test usability and functionality on various mobile platforms.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Frameworks: Bootstrap for responsive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Testing: Chrome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DevTools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debugging and responsiveness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21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EB6D-8CBF-373C-519E-C93A1B8B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Testing and Quality Assurance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B172-279E-9AA1-8AD1-7A3055E4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Conduct thorough testing of all modules to identify and fix bugs.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Perform usability testing to gather feedback from potential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Ensure cross-browser compatibility and adherence to web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security testing to identify and patch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Testing: Mocha, Chai for backend testing; Selenium for frontend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Performance Testing: Apache JMeter or Google Lighthouse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Security Testing: OWASP ZAP, Burp Suite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3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8C6E-8CCD-094E-B387-0099C49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Deployment and Maintenance</a:t>
            </a:r>
            <a:br>
              <a:rPr lang="en-IN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3CC7-B7E4-A768-F104-C04CEE49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Deploy the website to a reliable hosting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Set up monitoring tools to track performance and uptime.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Provide ongoing maintenance and support to address any issues and implement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Regularly backup data to prevent loss and ensure data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Language/Tools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Hosting: AWS (Amazon Web Services), Heroku, or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DigitalOcean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Monitoring: New Relic, Datadog, or built-in monitoring tools provided by hosting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Backup: Cron jobs for regular database backups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04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1E8-4B16-7498-DF85-B9DF4635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8702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STRATEGY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FABB-F6E9-90A9-380C-2BB36B3A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2735"/>
            <a:ext cx="9613861" cy="3883454"/>
          </a:xfrm>
        </p:spPr>
        <p:txBody>
          <a:bodyPr/>
          <a:lstStyle/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Introduction to Hostel Finder System                           </a:t>
            </a:r>
          </a:p>
          <a:p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Features of Hostel Finder System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Technology Stack</a:t>
            </a:r>
          </a:p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User Experience (UX) Design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Development Process</a:t>
            </a:r>
          </a:p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Future Enhancements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C1A6-0258-31DA-2A16-7D4451AE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CONCLUSION</a:t>
            </a:r>
            <a:endParaRPr lang="en-IN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DD27-B388-2D8D-C05E-6D9CD985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Integration with college databases for student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authenticationImplementation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of a rating system for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hostelsExpansion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to include additional features such as roommate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matchingMobile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application development for better accessibility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698E-A9D9-C9ED-3D05-74CD741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BB04-59D2-4AA3-16EE-24C45771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Hostel Finder System is an online platform designed to simplify hostel searching for college students. By offering a user-friendly interface and comprehensive hostel listings, it aims to alleviate the stress of finding suitable accommodation near educational institutions. Our project seeks to enhance student well-being and academic experience by streamlining the process of hostel selection and booking.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34EC-7F39-FBE6-856A-C7F34D27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Features…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EE74-B4E6-4D47-E7F9-3A425096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Search functionality: Filter by location, price range, facilities,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Detailed hostel profiles: Including images, reviews, amenities, and contact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User registration and login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Booking and reservation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Map integration for easy navigation and location identification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Notifications and alerts for new hostels, availability, and booking confirmations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8D44-8338-545F-028B-533FB9FC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Castellar" panose="020A0402060406010301" pitchFamily="18" charset="0"/>
              </a:rPr>
              <a:t>TECHNOLOGy</a:t>
            </a:r>
            <a:r>
              <a:rPr lang="en-US" dirty="0">
                <a:solidFill>
                  <a:schemeClr val="accent3"/>
                </a:solidFill>
                <a:latin typeface="Castellar" panose="020A0402060406010301" pitchFamily="18" charset="0"/>
              </a:rPr>
              <a:t> STACK</a:t>
            </a:r>
            <a:endParaRPr lang="en-IN" dirty="0">
              <a:solidFill>
                <a:schemeClr val="accent3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8E59-09ED-B2E4-DEF6-E9DFB938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  <a:latin typeface="Algerian" panose="04020705040A02060702" pitchFamily="82" charset="0"/>
              </a:rPr>
              <a:t>FrontEnd</a:t>
            </a:r>
            <a:endParaRPr lang="en-IN" b="1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53A4-1A93-C1BC-E76A-8B1FFAB7F08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Css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Javascript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r>
              <a:rPr lang="en-US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Aws(Amazon web service)</a:t>
            </a:r>
            <a:endParaRPr lang="en-IN" sz="1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EE2B-91A9-742F-FC62-864F3D007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  <a:latin typeface="Algerian" panose="04020705040A02060702" pitchFamily="82" charset="0"/>
              </a:rPr>
              <a:t>BackEnd</a:t>
            </a:r>
            <a:endParaRPr lang="en-IN" b="1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37A1C-6B2D-0657-78D5-4B5D1408C35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Python </a:t>
            </a:r>
          </a:p>
          <a:p>
            <a:r>
              <a:rPr lang="en-US" sz="1800" b="1" dirty="0"/>
              <a:t>(Django 	Frameworks)</a:t>
            </a:r>
          </a:p>
          <a:p>
            <a:endParaRPr lang="en-US" sz="1800" b="1" dirty="0"/>
          </a:p>
          <a:p>
            <a:endParaRPr lang="en-US" sz="2400" b="1" dirty="0">
              <a:solidFill>
                <a:schemeClr val="accent5"/>
              </a:solidFill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Algerian" panose="04020705040A02060702" pitchFamily="82" charset="0"/>
              </a:rPr>
              <a:t>Additional 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BootStrap</a:t>
            </a:r>
            <a:endParaRPr lang="en-IN" sz="18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6B7B2B-FDFF-833E-FFF2-B34ECF240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  <a:latin typeface="Algerian" panose="04020705040A02060702" pitchFamily="82" charset="0"/>
              </a:rPr>
              <a:t>DataBase</a:t>
            </a:r>
            <a:endParaRPr lang="en-IN" b="1" dirty="0">
              <a:solidFill>
                <a:schemeClr val="accent5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4D5E93-3CCA-21F7-14F5-B074B58A3D7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PostgreSQL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2897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11AE-C22A-75F8-0073-442DB169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User Experience (UX) Design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7A38-A2A6-544E-BDDC-63128D05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Importance of user-friendly interface for hostel searching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Wireframes and </a:t>
            </a:r>
            <a:r>
              <a:rPr lang="en-IN" b="0" i="0" dirty="0" err="1">
                <a:effectLst/>
                <a:latin typeface="Söhne"/>
              </a:rPr>
              <a:t>mockups</a:t>
            </a:r>
            <a:r>
              <a:rPr lang="en-IN" b="0" i="0" dirty="0">
                <a:effectLst/>
                <a:latin typeface="Söhne"/>
              </a:rPr>
              <a:t> of key pages (home page, hostel listing, hostel details, user profile,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Design principles applied for intuitive navigation and seamless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Testing and iteration process for improving UX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0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DBA-6813-C467-E565-D679D5E3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Castellar" panose="020A0402060406010301" pitchFamily="18" charset="0"/>
              </a:rPr>
              <a:t>Development Process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2181-7A89-C737-6750-B93DFA9A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Sprints breakdown and tasks allocation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Version control with Git and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Collaboration tools used (Slack, Trello,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Challenges faced during development and how they were overcome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94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231-64C8-66FE-7A7B-4A465470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astellar" panose="020A0402060406010301" pitchFamily="18" charset="0"/>
              </a:rPr>
              <a:t>FUTURE ENHACEMENT</a:t>
            </a:r>
            <a:endParaRPr lang="en-IN" dirty="0">
              <a:solidFill>
                <a:srgbClr val="FFFF00"/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E591-C748-99EC-CDA1-698879C0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Integration with college databases for student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Implementation of a rating system for hostels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Expansion to include additional features such as roommate matching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Mobile application development for better accessibility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1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117B-7B52-074A-73F9-A3ADE2794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HOSTEL FINDING SYSTEM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514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</TotalTime>
  <Words>1029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Algerian</vt:lpstr>
      <vt:lpstr>Arial</vt:lpstr>
      <vt:lpstr>Castellar</vt:lpstr>
      <vt:lpstr>Söhne</vt:lpstr>
      <vt:lpstr>Trebuchet MS</vt:lpstr>
      <vt:lpstr>Berlin</vt:lpstr>
      <vt:lpstr>Hostel Finding System</vt:lpstr>
      <vt:lpstr>STRATEGY</vt:lpstr>
      <vt:lpstr>Introduction</vt:lpstr>
      <vt:lpstr>Features…</vt:lpstr>
      <vt:lpstr>TECHNOLOGy STACK</vt:lpstr>
      <vt:lpstr>User Experience (UX) Design</vt:lpstr>
      <vt:lpstr>Development Process</vt:lpstr>
      <vt:lpstr>FUTURE ENHACEMENT</vt:lpstr>
      <vt:lpstr>HOSTEL FINDING SYSTEM</vt:lpstr>
      <vt:lpstr>WORK PROGRESS</vt:lpstr>
      <vt:lpstr>User Authentication</vt:lpstr>
      <vt:lpstr>Hostel Listings </vt:lpstr>
      <vt:lpstr>User Profiles </vt:lpstr>
      <vt:lpstr>Booking System </vt:lpstr>
      <vt:lpstr>Notifications </vt:lpstr>
      <vt:lpstr>Admin Panel </vt:lpstr>
      <vt:lpstr>Mobile Responsiveness </vt:lpstr>
      <vt:lpstr>Testing and Quality Assurance </vt:lpstr>
      <vt:lpstr>Deployment and Maintenance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Finding System</dc:title>
  <dc:creator>SUMIT VERMA</dc:creator>
  <cp:lastModifiedBy>SUMIT VERMA</cp:lastModifiedBy>
  <cp:revision>4</cp:revision>
  <dcterms:created xsi:type="dcterms:W3CDTF">2024-03-17T18:17:35Z</dcterms:created>
  <dcterms:modified xsi:type="dcterms:W3CDTF">2024-03-18T13:23:22Z</dcterms:modified>
</cp:coreProperties>
</file>