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3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1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8899-AD60-4879-8C76-8C99188E67F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AC62-55C4-436A-9C56-2D0C07D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0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i.wikipedi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Domain Terminology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Suraj Kumar, Rahul Khandelwal and Arvin Goyal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Utility </a:t>
            </a:r>
            <a:r>
              <a:rPr lang="en-US" dirty="0"/>
              <a:t>of domain Ontologies is </a:t>
            </a:r>
            <a:r>
              <a:rPr lang="en-US" dirty="0" smtClean="0"/>
              <a:t>widely acknowledged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Despite of used by 550 million population, Hindi has limited </a:t>
            </a:r>
            <a:r>
              <a:rPr lang="en-US" dirty="0"/>
              <a:t>domain specific </a:t>
            </a:r>
            <a:r>
              <a:rPr lang="en-US" dirty="0" smtClean="0"/>
              <a:t>concepts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Manually creating the concept </a:t>
            </a:r>
            <a:r>
              <a:rPr lang="en-US" dirty="0"/>
              <a:t>descriptions for several domains are very costly and inefficient in term of time </a:t>
            </a:r>
            <a:r>
              <a:rPr lang="en-US" dirty="0" smtClean="0"/>
              <a:t>also 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implemented a static domain terminology extraction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 selection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6925"/>
            <a:r>
              <a:rPr lang="en-US" dirty="0" smtClean="0"/>
              <a:t>Banking</a:t>
            </a:r>
          </a:p>
          <a:p>
            <a:endParaRPr lang="en-US" dirty="0"/>
          </a:p>
          <a:p>
            <a:pPr marL="796925"/>
            <a:r>
              <a:rPr lang="en-US" dirty="0" smtClean="0"/>
              <a:t>Jyotish</a:t>
            </a:r>
          </a:p>
          <a:p>
            <a:pPr marL="796925"/>
            <a:endParaRPr lang="en-US" dirty="0"/>
          </a:p>
          <a:p>
            <a:pPr marL="796925"/>
            <a:r>
              <a:rPr lang="en-US" dirty="0" smtClean="0"/>
              <a:t>Vamaniki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5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of resources utilized to collect the data: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https://hi.wikipedia.org/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Web Scraping Using Selenium</a:t>
            </a:r>
            <a:endParaRPr lang="en-US" dirty="0"/>
          </a:p>
          <a:p>
            <a:endParaRPr lang="en-US" dirty="0" smtClean="0"/>
          </a:p>
          <a:p>
            <a:r>
              <a:rPr lang="en-US" sz="4000" b="1" dirty="0" smtClean="0">
                <a:solidFill>
                  <a:srgbClr val="FF0000"/>
                </a:solidFill>
              </a:rPr>
              <a:t>Online POS tagger</a:t>
            </a:r>
            <a:endParaRPr lang="en-US" sz="40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9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21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Finding Candidate Term Key</a:t>
            </a:r>
          </a:p>
          <a:p>
            <a:endParaRPr lang="en-US" sz="2400" dirty="0" smtClean="0"/>
          </a:p>
          <a:p>
            <a:r>
              <a:rPr lang="en-US" sz="2400" dirty="0" smtClean="0"/>
              <a:t>Term should have skew occurrence distribution in all domains. In other words, term will have less impurity/entropy across  domain (Normalize Corpora Impurity).</a:t>
            </a:r>
          </a:p>
          <a:p>
            <a:endParaRPr lang="en-US" sz="2400" dirty="0" smtClean="0"/>
          </a:p>
          <a:p>
            <a:r>
              <a:rPr lang="en-US" sz="2400" dirty="0" smtClean="0"/>
              <a:t>Term should have uniform occurrence distribution in the documents of its relevant domain. In other word, term will more impurity/entropy for its relevant domain (Normalize Domain Impurity).</a:t>
            </a:r>
          </a:p>
          <a:p>
            <a:endParaRPr lang="en-US" sz="2400" dirty="0"/>
          </a:p>
          <a:p>
            <a:r>
              <a:rPr lang="en-US" sz="2400" dirty="0"/>
              <a:t>Tradeoff between Normalize Corpora Impurity (NCI) and Normalize Domain Impurity (NDI).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1900" dirty="0" smtClean="0"/>
              <a:t>Ranking Score of any word W to consider Domain D</a:t>
            </a:r>
            <a:r>
              <a:rPr lang="en-US" sz="1900" baseline="-25000" dirty="0" smtClean="0"/>
              <a:t>i</a:t>
            </a:r>
            <a:r>
              <a:rPr lang="en-US" sz="1900" dirty="0" smtClean="0"/>
              <a:t> Term </a:t>
            </a:r>
            <a:r>
              <a:rPr lang="en-US" sz="1900" dirty="0" smtClean="0"/>
              <a:t>= </a:t>
            </a:r>
            <a:r>
              <a:rPr lang="en-US" sz="1900" b="1" dirty="0"/>
              <a:t>-</a:t>
            </a:r>
            <a:r>
              <a:rPr lang="el-GR" sz="1900" b="1" dirty="0"/>
              <a:t> α</a:t>
            </a:r>
            <a:r>
              <a:rPr lang="en-US" sz="1900" b="1" dirty="0"/>
              <a:t> NCI(W) + (1-</a:t>
            </a:r>
            <a:r>
              <a:rPr lang="el-GR" sz="1900" b="1" dirty="0"/>
              <a:t> α</a:t>
            </a:r>
            <a:r>
              <a:rPr lang="en-US" sz="1900" b="1" dirty="0"/>
              <a:t>) NDI (W, Di</a:t>
            </a:r>
            <a:r>
              <a:rPr lang="en-US" sz="1900" b="1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2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 of this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should not overlap </a:t>
            </a:r>
            <a:r>
              <a:rPr lang="en-US" dirty="0" smtClean="0"/>
              <a:t>(i.e. Banking and Insurance)</a:t>
            </a:r>
          </a:p>
          <a:p>
            <a:endParaRPr lang="en-US" dirty="0"/>
          </a:p>
          <a:p>
            <a:r>
              <a:rPr lang="en-US" dirty="0" smtClean="0"/>
              <a:t>One domain </a:t>
            </a:r>
            <a:r>
              <a:rPr lang="en-US" dirty="0"/>
              <a:t>is not subset of other </a:t>
            </a:r>
            <a:r>
              <a:rPr lang="en-US" dirty="0" smtClean="0"/>
              <a:t>domain (i.e. Math and Linear Algebra)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5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we </a:t>
            </a:r>
            <a:r>
              <a:rPr lang="en-US" b="1" dirty="0" smtClean="0"/>
              <a:t>faced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Scarcity of domain specific data in Hindi </a:t>
            </a:r>
            <a:r>
              <a:rPr lang="en-US" dirty="0" smtClean="0"/>
              <a:t>Language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Unavailability/limited </a:t>
            </a:r>
            <a:r>
              <a:rPr lang="en-US" dirty="0" smtClean="0"/>
              <a:t>availability </a:t>
            </a:r>
            <a:r>
              <a:rPr lang="en-US" dirty="0"/>
              <a:t>of Hindi specific NLP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7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for further enhancements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syntactic parser for finding noun and verb phrases for candidate </a:t>
            </a:r>
            <a:r>
              <a:rPr lang="en-US" dirty="0" smtClean="0"/>
              <a:t>terms</a:t>
            </a:r>
          </a:p>
          <a:p>
            <a:endParaRPr lang="en-US" dirty="0"/>
          </a:p>
          <a:p>
            <a:r>
              <a:rPr lang="en-US" dirty="0" smtClean="0"/>
              <a:t>We can build more appropriate and exhaustive Hindi </a:t>
            </a:r>
            <a:r>
              <a:rPr lang="en-US" dirty="0"/>
              <a:t>stop word </a:t>
            </a:r>
            <a:r>
              <a:rPr lang="en-US" dirty="0" smtClean="0"/>
              <a:t>list</a:t>
            </a:r>
          </a:p>
          <a:p>
            <a:endParaRPr lang="en-US" dirty="0"/>
          </a:p>
          <a:p>
            <a:r>
              <a:rPr lang="en-US" dirty="0" smtClean="0"/>
              <a:t>We can build more appropriate Hindi stemmer designed for domain terminology extraction (for example: “</a:t>
            </a:r>
            <a:r>
              <a:rPr lang="en-US" dirty="0" err="1" smtClean="0"/>
              <a:t>Bharat</a:t>
            </a:r>
            <a:r>
              <a:rPr lang="en-US" b="1" dirty="0" err="1" smtClean="0"/>
              <a:t>iya</a:t>
            </a:r>
            <a:r>
              <a:rPr lang="en-US" dirty="0" smtClean="0"/>
              <a:t> Reserve Bank” is domain term but stemmed “Bharat Reserve Bank” is not)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0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from this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statically modeling for </a:t>
            </a:r>
            <a:r>
              <a:rPr lang="en-US" dirty="0" smtClean="0"/>
              <a:t>NLP</a:t>
            </a:r>
          </a:p>
          <a:p>
            <a:endParaRPr lang="en-US" dirty="0"/>
          </a:p>
          <a:p>
            <a:r>
              <a:rPr lang="en-US" dirty="0" smtClean="0"/>
              <a:t>Uses of impurity/Entropy to understand the distribution </a:t>
            </a:r>
            <a:r>
              <a:rPr lang="en-US" smtClean="0"/>
              <a:t>of </a:t>
            </a:r>
            <a:r>
              <a:rPr lang="en-US" smtClean="0"/>
              <a:t>occurrence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Web scraping using </a:t>
            </a:r>
            <a:r>
              <a:rPr lang="en-US" dirty="0" smtClean="0"/>
              <a:t>Selenium</a:t>
            </a:r>
          </a:p>
          <a:p>
            <a:endParaRPr lang="en-US" dirty="0"/>
          </a:p>
          <a:p>
            <a:r>
              <a:rPr lang="en-US" dirty="0"/>
              <a:t>Writing basic stemmer for Hindi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4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341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Domain Terminology Extraction</vt:lpstr>
      <vt:lpstr>Abstract:</vt:lpstr>
      <vt:lpstr>Domain selection:</vt:lpstr>
      <vt:lpstr>Data Collection:</vt:lpstr>
      <vt:lpstr>Approach:</vt:lpstr>
      <vt:lpstr>Limitation of this approach:</vt:lpstr>
      <vt:lpstr>Challenges we faced:</vt:lpstr>
      <vt:lpstr>Scope for further enhancements:</vt:lpstr>
      <vt:lpstr>Learning from this project: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Terminology Extraction</dc:title>
  <dc:creator>Arvin Goyal</dc:creator>
  <cp:lastModifiedBy>Arvin Goyal</cp:lastModifiedBy>
  <cp:revision>22</cp:revision>
  <dcterms:created xsi:type="dcterms:W3CDTF">2020-04-30T05:10:16Z</dcterms:created>
  <dcterms:modified xsi:type="dcterms:W3CDTF">2020-04-30T09:58:27Z</dcterms:modified>
</cp:coreProperties>
</file>