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Ubuntu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UbuntuMono-bold.fntdata"/><Relationship Id="rId27" Type="http://schemas.openxmlformats.org/officeDocument/2006/relationships/font" Target="fonts/Ubuntu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Ubuntu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Ubuntu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2496b0f9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2496b0f9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2496b0f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2496b0f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2496b0f9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2496b0f9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2496b0f9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2496b0f9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2496b0f9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2496b0f9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2496b0f9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2496b0f9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2496b0f9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2496b0f9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2496b0f9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2496b0f9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2496b0f9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2496b0f9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d4f514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d4f514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2496b0f9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2496b0f9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2496b0f9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2496b0f9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2496b0f9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2496b0f9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2496b0f9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2496b0f9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2496b0f9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2496b0f9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2496b0f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2496b0f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2496b0f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2496b0f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and 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59475" y="2715976"/>
            <a:ext cx="822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Yashwanth Reddy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Suraj Yadav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Pawanesh Singh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Om Patre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Naman Lad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Kubernetes/EKS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45024" l="0" r="51667" t="0"/>
          <a:stretch/>
        </p:blipFill>
        <p:spPr>
          <a:xfrm>
            <a:off x="111876" y="1944303"/>
            <a:ext cx="8920251" cy="24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Kubernetes/EKS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Ubuntu Mono"/>
                <a:ea typeface="Ubuntu Mono"/>
                <a:cs typeface="Ubuntu Mono"/>
                <a:sym typeface="Ubuntu Mono"/>
              </a:rPr>
              <a:t>deploy_app.yml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450" y="958050"/>
            <a:ext cx="5401749" cy="38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4">
            <a:alphaModFix/>
          </a:blip>
          <a:srcRect b="0" l="2817" r="69392" t="0"/>
          <a:stretch/>
        </p:blipFill>
        <p:spPr>
          <a:xfrm>
            <a:off x="6297125" y="958050"/>
            <a:ext cx="2541075" cy="23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248" y="2599525"/>
            <a:ext cx="2919400" cy="21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Kubernetes/EKS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Ubuntu Mono"/>
                <a:ea typeface="Ubuntu Mono"/>
                <a:cs typeface="Ubuntu Mono"/>
                <a:sym typeface="Ubuntu Mono"/>
              </a:rPr>
              <a:t>deploy_db.yml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69320" l="3099" r="51588" t="1391"/>
          <a:stretch/>
        </p:blipFill>
        <p:spPr>
          <a:xfrm>
            <a:off x="1982850" y="1988625"/>
            <a:ext cx="3277575" cy="23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25334" t="0"/>
          <a:stretch/>
        </p:blipFill>
        <p:spPr>
          <a:xfrm>
            <a:off x="6036976" y="896000"/>
            <a:ext cx="2766300" cy="39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Kubernetes/EKS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4824"/>
            <a:ext cx="9143999" cy="247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Kubernetes/EKS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25" y="1118025"/>
            <a:ext cx="7646350" cy="35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Kubernetes/EKS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3089"/>
            <a:ext cx="9143999" cy="261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Kubernetes/EKS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11782" l="0" r="16296" t="-2765"/>
          <a:stretch/>
        </p:blipFill>
        <p:spPr>
          <a:xfrm>
            <a:off x="994325" y="904075"/>
            <a:ext cx="7155350" cy="39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Kubernetes/EKS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6076" l="0" r="0" t="0"/>
          <a:stretch/>
        </p:blipFill>
        <p:spPr>
          <a:xfrm>
            <a:off x="311700" y="2635400"/>
            <a:ext cx="8629776" cy="8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Kubernetes/EKS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4049"/>
          <a:stretch/>
        </p:blipFill>
        <p:spPr>
          <a:xfrm>
            <a:off x="969775" y="1016325"/>
            <a:ext cx="7388801" cy="38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Job Profile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Candidates, graduates, freshers or experienced have to travel a lot and search for jobs that suits them.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</a:t>
            </a:r>
            <a:r>
              <a:rPr lang="en-GB"/>
              <a:t>he process of recruitment can be complex and scale as per organization’s size.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Organizations across different verticals have to look for suitable candidate, place advertisement for interviews, do screening for candidates conduct interviews, and select suitable person for the job.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this an online application is required that can fulfil requirements of both candidate and employee.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Docker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created a docker image for our java spring boot application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application image need postgres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Docker - Image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39946" l="0" r="45495" t="15310"/>
          <a:stretch/>
        </p:blipFill>
        <p:spPr>
          <a:xfrm>
            <a:off x="209950" y="1713950"/>
            <a:ext cx="8724099" cy="11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28346" l="0" r="0" t="0"/>
          <a:stretch/>
        </p:blipFill>
        <p:spPr>
          <a:xfrm>
            <a:off x="311700" y="3253500"/>
            <a:ext cx="8622351" cy="16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Docker - Registry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Ubuntu Mono"/>
                <a:ea typeface="Ubuntu Mono"/>
                <a:cs typeface="Ubuntu Mono"/>
                <a:sym typeface="Ubuntu Mono"/>
              </a:rPr>
              <a:t>Pushing the image by logging in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25" y="2298288"/>
            <a:ext cx="8832301" cy="2180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61223" l="0" r="43000" t="-9591"/>
          <a:stretch/>
        </p:blipFill>
        <p:spPr>
          <a:xfrm>
            <a:off x="76200" y="410000"/>
            <a:ext cx="8991600" cy="390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Docker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Ubuntu Mono"/>
                <a:ea typeface="Ubuntu Mono"/>
                <a:cs typeface="Ubuntu Mono"/>
                <a:sym typeface="Ubuntu Mono"/>
              </a:rPr>
              <a:t>docker-compose.yml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3316" r="0" t="1835"/>
          <a:stretch/>
        </p:blipFill>
        <p:spPr>
          <a:xfrm>
            <a:off x="2798850" y="1375925"/>
            <a:ext cx="613125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29302" l="0" r="40621" t="9189"/>
          <a:stretch/>
        </p:blipFill>
        <p:spPr>
          <a:xfrm>
            <a:off x="1264400" y="974425"/>
            <a:ext cx="6615199" cy="38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29829" l="0" r="0" t="8665"/>
          <a:stretch/>
        </p:blipFill>
        <p:spPr>
          <a:xfrm>
            <a:off x="60575" y="1262250"/>
            <a:ext cx="9022850" cy="31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