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122B3-B804-47D4-AB94-8408D7B1EAC8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CDD11-19A3-4639-BBA5-21937035D5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CDD11-19A3-4639-BBA5-21937035D5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CDD11-19A3-4639-BBA5-21937035D5A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CDD11-19A3-4639-BBA5-21937035D5A8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CDD11-19A3-4639-BBA5-21937035D5A8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CDD11-19A3-4639-BBA5-21937035D5A8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CDD11-19A3-4639-BBA5-21937035D5A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CDD11-19A3-4639-BBA5-21937035D5A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CDD11-19A3-4639-BBA5-21937035D5A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CDD11-19A3-4639-BBA5-21937035D5A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CDD11-19A3-4639-BBA5-21937035D5A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CDD11-19A3-4639-BBA5-21937035D5A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CDD11-19A3-4639-BBA5-21937035D5A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CDD11-19A3-4639-BBA5-21937035D5A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B888-B529-48B2-8B31-4CB31EBFABED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CBD3-ABE9-448A-8537-8F3C5926E7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B888-B529-48B2-8B31-4CB31EBFABED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CBD3-ABE9-448A-8537-8F3C5926E7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B888-B529-48B2-8B31-4CB31EBFABED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CBD3-ABE9-448A-8537-8F3C5926E7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B888-B529-48B2-8B31-4CB31EBFABED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CBD3-ABE9-448A-8537-8F3C5926E7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B888-B529-48B2-8B31-4CB31EBFABED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CBD3-ABE9-448A-8537-8F3C5926E7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B888-B529-48B2-8B31-4CB31EBFABED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CBD3-ABE9-448A-8537-8F3C5926E7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B888-B529-48B2-8B31-4CB31EBFABED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CBD3-ABE9-448A-8537-8F3C5926E7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B888-B529-48B2-8B31-4CB31EBFABED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CBD3-ABE9-448A-8537-8F3C5926E7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B888-B529-48B2-8B31-4CB31EBFABED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CBD3-ABE9-448A-8537-8F3C5926E7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B888-B529-48B2-8B31-4CB31EBFABED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CBD3-ABE9-448A-8537-8F3C5926E7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B888-B529-48B2-8B31-4CB31EBFABED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961CBD3-ABE9-448A-8537-8F3C5926E79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B3B888-B529-48B2-8B31-4CB31EBFABED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61CBD3-ABE9-448A-8537-8F3C5926E79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dirty="0" smtClean="0">
                <a:ln w="5715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Throwing Light on Black Holes </a:t>
            </a:r>
            <a:endParaRPr lang="en-US" sz="6600" dirty="0">
              <a:ln w="5715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05772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S.R. </a:t>
            </a:r>
            <a:r>
              <a:rPr lang="en-US" sz="28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Manikandasriram</a:t>
            </a:r>
            <a:r>
              <a:rPr 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 Sri </a:t>
            </a:r>
            <a:r>
              <a:rPr lang="en-US" sz="28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Sankara</a:t>
            </a:r>
            <a:r>
              <a:rPr 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Sen. Sec. School </a:t>
            </a:r>
          </a:p>
          <a:p>
            <a:pPr algn="l"/>
            <a:r>
              <a:rPr 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Tanmay Shankar		  </a:t>
            </a:r>
            <a:r>
              <a:rPr lang="en-US" sz="28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Bala</a:t>
            </a:r>
            <a:r>
              <a:rPr 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Vidya</a:t>
            </a:r>
            <a:r>
              <a:rPr 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Mandir</a:t>
            </a:r>
            <a:r>
              <a:rPr 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l"/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4572008"/>
            <a:ext cx="74295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Our Guru: Prof. </a:t>
            </a:r>
            <a:r>
              <a:rPr lang="en-US" sz="26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Prasanta</a:t>
            </a:r>
            <a:r>
              <a:rPr lang="en-US" sz="2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Kumar </a:t>
            </a:r>
            <a:r>
              <a:rPr lang="en-US" sz="26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Tripathy</a:t>
            </a:r>
            <a:endParaRPr lang="en-US" sz="2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5500702"/>
            <a:ext cx="642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Research Science Initiative Chennai, Summer Programme 2010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		IIT Madras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785794"/>
            <a:ext cx="28194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4" y="1857364"/>
            <a:ext cx="3461549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Schwarzschild matrix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This is the first non trivial solution of Einstein’s field equation, and represents the space-time of a black hole. </a:t>
            </a:r>
          </a:p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Suggests apparent singularity, at r=2GM , but this can be resolved with proper coordinate system. </a:t>
            </a:r>
          </a:p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3500438"/>
            <a:ext cx="7183050" cy="136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Here the anomaly is removed. 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1538" y="2143116"/>
            <a:ext cx="6414164" cy="133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v=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t+r</a:t>
            </a:r>
            <a:r>
              <a:rPr lang="en-US" sz="4000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642918"/>
            <a:ext cx="6056876" cy="1447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4929198"/>
            <a:ext cx="4072329" cy="947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Abstract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 this project, we study Black Holes and their properties, by interpreting the solutions of the equations that govern them.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What are Black Holes?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Why are they attractive?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does one study them?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Coordinate Transformations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Under coordinate transformations the line element remains unchanged.</a:t>
            </a:r>
          </a:p>
          <a:p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		( Valid for  v&lt;&lt;c ) </a:t>
            </a:r>
          </a:p>
          <a:p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This is invariant under Galilean transformations.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When v is comparable to c, this breaks down, and Special relativity steps in. 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	where  </a:t>
            </a:r>
          </a:p>
          <a:p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This is invariant under Lorentz transformation.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02000"/>
          <a:ext cx="114300" cy="254000"/>
        </p:xfrm>
        <a:graphic>
          <a:graphicData uri="http://schemas.openxmlformats.org/presentationml/2006/ole">
            <p:oleObj spid="_x0000_s1026" name="Equation" r:id="rId4" imgW="114120" imgH="253800" progId="Equation.3">
              <p:embed/>
            </p:oleObj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2714620"/>
            <a:ext cx="1285884" cy="1007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4929198"/>
            <a:ext cx="1285884" cy="1007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4786322"/>
            <a:ext cx="11715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Lorentz Transformation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The Line Element is:</a:t>
            </a:r>
          </a:p>
          <a:p>
            <a:pPr>
              <a:buNone/>
            </a:pP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Standard Linear Transformation:</a:t>
            </a:r>
          </a:p>
          <a:p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General Linear Transformations can also be performed.</a:t>
            </a:r>
          </a:p>
        </p:txBody>
      </p:sp>
      <p:pic>
        <p:nvPicPr>
          <p:cNvPr id="2051" name="Picture 3" descr="C:\Documents and Settings\user\Desktop\RSI blackholes\Lorentz_transformation_files\3ca46b395205278179039eaf70f30cb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500306"/>
            <a:ext cx="3786214" cy="247395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3643314"/>
            <a:ext cx="3429024" cy="112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57818" y="2143116"/>
            <a:ext cx="3156563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Matrix Representation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00034" y="2071678"/>
            <a:ext cx="8229600" cy="438912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The necessary condition for a Lorentz Transformation is: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It has a 6 parameter family of solutions.</a:t>
            </a:r>
          </a:p>
          <a:p>
            <a:r>
              <a:rPr lang="en-US" sz="3600" i="1" dirty="0" smtClean="0">
                <a:solidFill>
                  <a:schemeClr val="bg1"/>
                </a:solidFill>
              </a:rPr>
              <a:t>η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 Flat Metric.          </a:t>
            </a:r>
            <a:r>
              <a:rPr lang="el-GR" sz="3200" i="1" dirty="0" smtClean="0">
                <a:solidFill>
                  <a:schemeClr val="bg1"/>
                </a:solidFill>
                <a:sym typeface="Wingdings" pitchFamily="2" charset="2"/>
              </a:rPr>
              <a:t>Λ</a:t>
            </a:r>
            <a:r>
              <a:rPr lang="en-US" sz="3200" i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 Transformation Matrix</a:t>
            </a:r>
          </a:p>
          <a:p>
            <a:endParaRPr lang="en-US" sz="3200" i="1" dirty="0">
              <a:solidFill>
                <a:schemeClr val="bg1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2500306"/>
            <a:ext cx="2286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 descr="C:\Documents and Settings\user\Desktop\RSI blackholes\Lorentz_transformation_files\7d9ec140999b9984dedd5b7765544a1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4357694"/>
            <a:ext cx="2714644" cy="1357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Special Relativity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The Principle of Relativity.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The Principle of Invariant Light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Speed.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General Relativity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Incorporating gravity into Special Relativity, we get General Relativity.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Equivalence Principle.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Einstein’s Field Equations.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Einstein’s Field Equations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Requires: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Second order derivatives of the dynamic variable.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Invariant under general coordinate transformation.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Tensor of rank-2 is the perfect object that satisfies these conditions.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This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an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object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that transforms as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</a:p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 is invariant under linear coordinate transformations. 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86446" y="4143380"/>
            <a:ext cx="2588577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119</TotalTime>
  <Words>267</Words>
  <Application>Microsoft Office PowerPoint</Application>
  <PresentationFormat>On-screen Show (4:3)</PresentationFormat>
  <Paragraphs>77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Flow</vt:lpstr>
      <vt:lpstr>Microsoft Equation 3.0</vt:lpstr>
      <vt:lpstr>Throwing Light on Black Holes </vt:lpstr>
      <vt:lpstr>Abstract</vt:lpstr>
      <vt:lpstr>Slide 3</vt:lpstr>
      <vt:lpstr>Coordinate Transformations</vt:lpstr>
      <vt:lpstr>Lorentz Transformation</vt:lpstr>
      <vt:lpstr>Matrix Representation</vt:lpstr>
      <vt:lpstr>Special Relativity</vt:lpstr>
      <vt:lpstr>General Relativity</vt:lpstr>
      <vt:lpstr>Einstein’s Field Equations</vt:lpstr>
      <vt:lpstr>Slide 10</vt:lpstr>
      <vt:lpstr>Schwarzschild matrix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Throwing Light on Black Holes </dc:title>
  <dc:creator>home</dc:creator>
  <cp:lastModifiedBy>home</cp:lastModifiedBy>
  <cp:revision>19</cp:revision>
  <dcterms:created xsi:type="dcterms:W3CDTF">2010-05-29T13:19:56Z</dcterms:created>
  <dcterms:modified xsi:type="dcterms:W3CDTF">2010-05-29T15:19:09Z</dcterms:modified>
</cp:coreProperties>
</file>