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7" r:id="rId6"/>
    <p:sldId id="265" r:id="rId7"/>
    <p:sldId id="269" r:id="rId8"/>
    <p:sldId id="270" r:id="rId9"/>
    <p:sldId id="272" r:id="rId10"/>
    <p:sldId id="274" r:id="rId11"/>
    <p:sldId id="258" r:id="rId12"/>
    <p:sldId id="273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94582-1E4A-45CE-BEBE-FD9549B455A3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4FC20-F353-4316-B056-9D854C21C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26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FC20-F353-4316-B056-9D854C21C61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2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FC20-F353-4316-B056-9D854C21C61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7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example, a line follower requires a predefined path. Bots guided by a transceiver system require external units. However, what we would effective and convenient is a bot which is standalone. That is what we are aiming at. By virtue of the absence of any external support, on a larger scale, we can also achieve better terrain independence.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FC20-F353-4316-B056-9D854C21C61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1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Further data from 9 DOF module could be used </a:t>
            </a:r>
            <a:r>
              <a:rPr lang="en-US" smtClean="0"/>
              <a:t>to produce a 3D map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FC20-F353-4316-B056-9D854C21C6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2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AI </a:t>
            </a:r>
            <a:r>
              <a:rPr lang="en-US" smtClean="0"/>
              <a:t>is primitive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FC20-F353-4316-B056-9D854C21C61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20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9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8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61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0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17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3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6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ACD-7CEB-4C37-A986-C15436F04D2C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9ACD-7CEB-4C37-A986-C15436F04D2C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C158-0B04-4FBA-BF7E-4B5693620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303" y="1015279"/>
            <a:ext cx="6043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65000">
                      <a:srgbClr val="C00000"/>
                    </a:gs>
                    <a:gs pos="42000">
                      <a:srgbClr val="000000">
                        <a:shade val="39000"/>
                        <a:satMod val="150000"/>
                      </a:srgbClr>
                    </a:gs>
                  </a:gsLst>
                  <a:lin ang="0" scaled="1"/>
                  <a:tileRect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Project Presentation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flip="none"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65000">
                    <a:srgbClr val="C00000"/>
                  </a:gs>
                  <a:gs pos="42000">
                    <a:srgbClr val="000000">
                      <a:shade val="39000"/>
                      <a:satMod val="150000"/>
                    </a:srgbClr>
                  </a:gs>
                </a:gsLst>
                <a:lin ang="0" scaled="1"/>
                <a:tileRect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3579" y="2175247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S-</a:t>
            </a:r>
            <a:r>
              <a:rPr lang="en-US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NaV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8120" y="3098577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Navigation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684584" y="5462654"/>
            <a:ext cx="775690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Karthik.M</a:t>
            </a:r>
            <a:r>
              <a:rPr lang="en-US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(ME11B153)</a:t>
            </a:r>
          </a:p>
          <a:p>
            <a:pPr algn="ctr"/>
            <a:r>
              <a:rPr lang="en-US" sz="28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S.R.Manikandasriram</a:t>
            </a:r>
            <a:r>
              <a:rPr lang="en-US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(EE11B127)</a:t>
            </a:r>
            <a:endParaRPr lang="en-IN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58" b="10819"/>
          <a:stretch/>
        </p:blipFill>
        <p:spPr bwMode="auto">
          <a:xfrm>
            <a:off x="5560418" y="71221"/>
            <a:ext cx="1311437" cy="81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1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Primitive AI</a:t>
            </a:r>
            <a:endParaRPr lang="en-IN" sz="6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Bot’s “map” to be partitioned into domains and a probabilistic attempt to reach the master based on past ‘experiences’ which can be overridden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5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00002"/>
            <a:ext cx="8229600" cy="5341366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Improving </a:t>
            </a:r>
            <a:r>
              <a:rPr lang="en-US" dirty="0"/>
              <a:t>robustness of the bot and enabling it to lift and carry small objects.</a:t>
            </a:r>
            <a:endParaRPr lang="en-IN" dirty="0"/>
          </a:p>
          <a:p>
            <a:pPr lvl="0"/>
            <a:r>
              <a:rPr lang="en-US" dirty="0" smtClean="0"/>
              <a:t>Making </a:t>
            </a:r>
            <a:r>
              <a:rPr lang="en-US" dirty="0"/>
              <a:t>it an All-Terrain Vehicle.</a:t>
            </a:r>
            <a:endParaRPr lang="en-IN" dirty="0"/>
          </a:p>
          <a:p>
            <a:pPr lvl="0"/>
            <a:r>
              <a:rPr lang="en-US" dirty="0"/>
              <a:t>Voice Recognition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i="1" dirty="0"/>
              <a:t>Packaging the S-</a:t>
            </a:r>
            <a:r>
              <a:rPr lang="en-US" i="1" dirty="0" err="1"/>
              <a:t>Nav</a:t>
            </a:r>
            <a:r>
              <a:rPr lang="en-US" i="1" dirty="0"/>
              <a:t> system into a module that can be fitted into any bot. 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3608" y="476672"/>
            <a:ext cx="6695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Avenues for Expansion</a:t>
            </a:r>
            <a:endParaRPr lang="en-IN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130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References</a:t>
            </a:r>
            <a:endParaRPr lang="en-IN" sz="6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URL: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http://</a:t>
            </a:r>
            <a:r>
              <a:rPr lang="en-IN" dirty="0" smtClean="0">
                <a:solidFill>
                  <a:schemeClr val="bg1"/>
                </a:solidFill>
              </a:rPr>
              <a:t>www.sparkfun.com/products/9623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http://</a:t>
            </a:r>
            <a:r>
              <a:rPr lang="en-IN" dirty="0" smtClean="0">
                <a:solidFill>
                  <a:schemeClr val="bg1"/>
                </a:solidFill>
              </a:rPr>
              <a:t>en.wikipedia.org/wiki/Dijkstra%27s_algorithm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http://</a:t>
            </a:r>
            <a:r>
              <a:rPr lang="en-IN" dirty="0" smtClean="0">
                <a:solidFill>
                  <a:schemeClr val="bg1"/>
                </a:solidFill>
              </a:rPr>
              <a:t>www.dharmanitech.com/2009/01/sd-card-interfacing-with-atmega8-fat32.html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http://extremeelectronics.co.in/category/rf</a:t>
            </a:r>
            <a:r>
              <a:rPr lang="en-IN" dirty="0" smtClean="0">
                <a:solidFill>
                  <a:schemeClr val="bg1"/>
                </a:solidFill>
              </a:rPr>
              <a:t>/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http://extremeelectronics.co.in/avr-tutorials/4x3-matrix-keypad-interface-avr-tutorial</a:t>
            </a:r>
            <a:r>
              <a:rPr lang="en-IN" dirty="0" smtClean="0">
                <a:solidFill>
                  <a:schemeClr val="bg1"/>
                </a:solidFill>
              </a:rPr>
              <a:t>/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http://extremeelectronics.co.in/avr-tutorials/using-lcd-module-with-avrs/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5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2736" y="5517232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8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18451" y="476672"/>
            <a:ext cx="3763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Concept</a:t>
            </a:r>
            <a:endParaRPr lang="en-IN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3"/>
          <a:stretch/>
        </p:blipFill>
        <p:spPr bwMode="auto">
          <a:xfrm>
            <a:off x="395536" y="1772816"/>
            <a:ext cx="8416191" cy="414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78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robotgames.net/robotgames/images/Linef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/>
          <a:stretch/>
        </p:blipFill>
        <p:spPr bwMode="auto">
          <a:xfrm>
            <a:off x="5436095" y="2492896"/>
            <a:ext cx="2886075" cy="18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Independent of Support System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Adaptability &amp; Portability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Unrestricted work area 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81951" y="332656"/>
            <a:ext cx="3180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Target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814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939944"/>
            <a:ext cx="3860998" cy="4525963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Ability to remember path</a:t>
            </a:r>
            <a:r>
              <a:rPr lang="en-IN" dirty="0" smtClean="0">
                <a:solidFill>
                  <a:schemeClr val="bg1"/>
                </a:solidFill>
              </a:rPr>
              <a:t>s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Ability to decipher the shortest route</a:t>
            </a:r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</p:txBody>
      </p:sp>
      <p:pic>
        <p:nvPicPr>
          <p:cNvPr id="5122" name="Picture 2" descr="http://images.clipartof.com/small/215127-Royalty-Free-RF-Clipart-Illustration-Of-A-3d-Robot-Reading-Through-Book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3"/>
          <a:stretch/>
        </p:blipFill>
        <p:spPr bwMode="auto">
          <a:xfrm>
            <a:off x="539552" y="1939944"/>
            <a:ext cx="4032454" cy="320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72287" y="404664"/>
            <a:ext cx="3799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Solution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83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958"/>
            <a:ext cx="8229600" cy="425520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4x4 Matrix Keypads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Atmega16 Micro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JHD204 </a:t>
            </a:r>
            <a:r>
              <a:rPr lang="en-US" dirty="0" smtClean="0">
                <a:solidFill>
                  <a:schemeClr val="bg1"/>
                </a:solidFill>
              </a:rPr>
              <a:t>LCD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16632"/>
            <a:ext cx="85689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Echo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" t="21676" r="8722" b="21234"/>
          <a:stretch/>
        </p:blipFill>
        <p:spPr bwMode="auto">
          <a:xfrm>
            <a:off x="5004046" y="3802064"/>
            <a:ext cx="3206393" cy="217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 descr="4x4 Matrix Keyp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04864"/>
            <a:ext cx="119062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7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4321"/>
            <a:ext cx="8229600" cy="4525963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9 DOF Razor IMU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Wheel Encoder Set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MicroSD</a:t>
            </a:r>
            <a:r>
              <a:rPr lang="en-US" dirty="0" smtClean="0">
                <a:solidFill>
                  <a:schemeClr val="bg1"/>
                </a:solidFill>
              </a:rPr>
              <a:t> Card (TF) module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433 MHz RF module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56485" y="332656"/>
            <a:ext cx="4231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Hardware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http://dlnmh9ip6v2uc.cloudfront.net/images/products/10125-01b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3167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62557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store.extremeelectronics.co.in/images/D/MicroSDModuleFinalTopThum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3239264" cy="21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433 MHz ASK RF Modu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93276"/>
            <a:ext cx="2736304" cy="164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6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116632"/>
            <a:ext cx="85689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Algorithm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78397"/>
            <a:ext cx="4462250" cy="277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27150"/>
              </p:ext>
            </p:extLst>
          </p:nvPr>
        </p:nvGraphicFramePr>
        <p:xfrm>
          <a:off x="1259633" y="4221088"/>
          <a:ext cx="369607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8036"/>
                <a:gridCol w="1848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Encoder Left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Encoder Right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88554"/>
              </p:ext>
            </p:extLst>
          </p:nvPr>
        </p:nvGraphicFramePr>
        <p:xfrm>
          <a:off x="5721881" y="2690565"/>
          <a:ext cx="3170598" cy="3800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6866"/>
                <a:gridCol w="1056866"/>
                <a:gridCol w="1056866"/>
              </a:tblGrid>
              <a:tr h="380014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IN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IN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i="1" dirty="0" smtClean="0"/>
                        <a:t>B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36</a:t>
                      </a:r>
                      <a:endParaRPr lang="en-IN" i="1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i="1" dirty="0" smtClean="0"/>
                        <a:t>1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14</a:t>
                      </a:r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33</a:t>
                      </a:r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i="1" dirty="0" smtClean="0"/>
                        <a:t>1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78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331096" y="2440213"/>
            <a:ext cx="72008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4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Single-Pair Shortest Path Problem</a:t>
            </a:r>
            <a:endParaRPr lang="en-IN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Dijkstra’s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Algorithm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Bidirectional Search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case of heavy computation, it can be outsourced to a Laptop/Mob App and the final results stored in a Table!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Cost Factor</a:t>
            </a:r>
            <a:endParaRPr lang="en-I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836313"/>
              </p:ext>
            </p:extLst>
          </p:nvPr>
        </p:nvGraphicFramePr>
        <p:xfrm>
          <a:off x="457200" y="1600200"/>
          <a:ext cx="8229600" cy="431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(approx.)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9DOF Razor IMU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dirty="0" smtClean="0"/>
                        <a:t>Echo: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Atmega16 + JHD204A + 4x4Matrix </a:t>
                      </a:r>
                      <a:r>
                        <a:rPr lang="en-US" dirty="0" err="1" smtClean="0"/>
                        <a:t>KeyPad</a:t>
                      </a:r>
                      <a:r>
                        <a:rPr lang="en-US" dirty="0" smtClean="0"/>
                        <a:t>+ trivial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Rs.1000</a:t>
                      </a:r>
                    </a:p>
                    <a:p>
                      <a:pPr algn="l"/>
                      <a:r>
                        <a:rPr lang="en-US" dirty="0" smtClean="0"/>
                        <a:t>(300+420+180+100)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Bot: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2 DC</a:t>
                      </a:r>
                      <a:r>
                        <a:rPr lang="en-US" baseline="0" dirty="0" smtClean="0"/>
                        <a:t> Gear </a:t>
                      </a:r>
                      <a:r>
                        <a:rPr lang="en-US" dirty="0" smtClean="0"/>
                        <a:t>Motors +  </a:t>
                      </a:r>
                      <a:r>
                        <a:rPr lang="en-US" dirty="0" err="1" smtClean="0"/>
                        <a:t>Chasis</a:t>
                      </a:r>
                      <a:r>
                        <a:rPr lang="en-US" dirty="0" smtClean="0"/>
                        <a:t> + etc…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algn="l"/>
                      <a:r>
                        <a:rPr lang="en-US" dirty="0" smtClean="0"/>
                        <a:t>(290+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RF Module: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433MHz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Rs.315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microSD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(TF) Module +1GB SD card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 665</a:t>
                      </a:r>
                    </a:p>
                    <a:p>
                      <a:pPr algn="l"/>
                      <a:r>
                        <a:rPr lang="en-US" dirty="0" smtClean="0"/>
                        <a:t>(480+185)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Wheel Encoder 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 2060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Total: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35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401</Words>
  <Application>Microsoft Office PowerPoint</Application>
  <PresentationFormat>On-screen Show (4:3)</PresentationFormat>
  <Paragraphs>125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Single-Pair Shortest Path Problem</vt:lpstr>
      <vt:lpstr>The Cost Factor</vt:lpstr>
      <vt:lpstr>Primitive AI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Manikandasriram</dc:creator>
  <cp:lastModifiedBy>Manikandasriram</cp:lastModifiedBy>
  <cp:revision>46</cp:revision>
  <dcterms:created xsi:type="dcterms:W3CDTF">2012-04-08T16:15:50Z</dcterms:created>
  <dcterms:modified xsi:type="dcterms:W3CDTF">2012-04-17T12:19:56Z</dcterms:modified>
</cp:coreProperties>
</file>