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60" r:id="rId7"/>
    <p:sldId id="267" r:id="rId8"/>
    <p:sldId id="269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94582-1E4A-45CE-BEBE-FD9549B455A3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FC20-F353-4316-B056-9D854C21C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6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FC20-F353-4316-B056-9D854C21C61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2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FC20-F353-4316-B056-9D854C21C61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7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example, a line follower requires a predefined path. Bots guided by a transceiver system require external units. However, what we would effective and convenient is a bot which is standalone. That is what we are aiming at. By virtue of the absence of any external support, on a larger scale, we can also achieve better terrain independence.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FC20-F353-4316-B056-9D854C21C61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1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Mani/1.5mins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FC20-F353-4316-B056-9D854C21C6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2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AI </a:t>
            </a:r>
            <a:r>
              <a:rPr lang="en-US" smtClean="0"/>
              <a:t>is primitive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FC20-F353-4316-B056-9D854C21C61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20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9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0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6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61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0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0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7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3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6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9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9ACD-7CEB-4C37-A986-C15436F04D2C}" type="datetimeFigureOut">
              <a:rPr lang="en-IN" smtClean="0"/>
              <a:t>09-04-2012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303" y="1015279"/>
            <a:ext cx="6043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65000">
                      <a:srgbClr val="C00000"/>
                    </a:gs>
                    <a:gs pos="42000">
                      <a:srgbClr val="000000">
                        <a:shade val="39000"/>
                        <a:satMod val="150000"/>
                      </a:srgbClr>
                    </a:gs>
                  </a:gsLst>
                  <a:lin ang="0" scaled="1"/>
                  <a:tileRect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Project Presentation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flip="none"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65000">
                    <a:srgbClr val="C00000"/>
                  </a:gs>
                  <a:gs pos="42000">
                    <a:srgbClr val="000000">
                      <a:shade val="39000"/>
                      <a:satMod val="150000"/>
                    </a:srgbClr>
                  </a:gs>
                </a:gsLst>
                <a:lin ang="0" scaled="1"/>
                <a:tileRect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3579" y="2175247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S-</a:t>
            </a:r>
            <a:r>
              <a:rPr lang="en-US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NaV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8120" y="3098577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Navigation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84584" y="5462654"/>
            <a:ext cx="775690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Karthik.M</a:t>
            </a:r>
            <a:r>
              <a:rPr lang="en-US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(ME11B153)</a:t>
            </a:r>
          </a:p>
          <a:p>
            <a:pPr algn="ctr"/>
            <a:r>
              <a:rPr lang="en-US" sz="28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S.R.Manikandasriram</a:t>
            </a:r>
            <a:r>
              <a:rPr lang="en-US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(EE11B127)</a:t>
            </a:r>
            <a:endParaRPr lang="en-IN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58" b="10819"/>
          <a:stretch/>
        </p:blipFill>
        <p:spPr bwMode="auto">
          <a:xfrm>
            <a:off x="5560418" y="71221"/>
            <a:ext cx="1311437" cy="81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11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2736" y="5517232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86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18451" y="476672"/>
            <a:ext cx="3763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Concept</a:t>
            </a:r>
            <a:endParaRPr lang="en-I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3"/>
          <a:stretch/>
        </p:blipFill>
        <p:spPr bwMode="auto">
          <a:xfrm>
            <a:off x="395536" y="1772816"/>
            <a:ext cx="8416191" cy="414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78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robotgames.net/robotgames/images/Linef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/>
          <a:stretch/>
        </p:blipFill>
        <p:spPr bwMode="auto">
          <a:xfrm>
            <a:off x="5436095" y="2492896"/>
            <a:ext cx="2886075" cy="18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Independent of Support System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Adaptability &amp; Portability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Unrestricted work area 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81951" y="332656"/>
            <a:ext cx="3180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Target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14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939944"/>
            <a:ext cx="3860998" cy="4525963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Ability to remember path</a:t>
            </a:r>
            <a:r>
              <a:rPr lang="en-IN" dirty="0" smtClean="0">
                <a:solidFill>
                  <a:schemeClr val="bg1"/>
                </a:solidFill>
              </a:rPr>
              <a:t>s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Ability to decipher the shortest route</a:t>
            </a:r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</p:txBody>
      </p:sp>
      <p:pic>
        <p:nvPicPr>
          <p:cNvPr id="5122" name="Picture 2" descr="http://images.clipartof.com/small/215127-Royalty-Free-RF-Clipart-Illustration-Of-A-3d-Robot-Reading-Through-Book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3"/>
          <a:stretch/>
        </p:blipFill>
        <p:spPr bwMode="auto">
          <a:xfrm>
            <a:off x="539552" y="1939944"/>
            <a:ext cx="4032454" cy="32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72287" y="404664"/>
            <a:ext cx="3799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Solution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33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wheeled bot incorporating </a:t>
            </a:r>
            <a:r>
              <a:rPr lang="en-US" dirty="0" err="1" smtClean="0">
                <a:solidFill>
                  <a:schemeClr val="bg1"/>
                </a:solidFill>
              </a:rPr>
              <a:t>Ackermans</a:t>
            </a:r>
            <a:r>
              <a:rPr lang="en-US" dirty="0" smtClean="0">
                <a:solidFill>
                  <a:schemeClr val="bg1"/>
                </a:solidFill>
              </a:rPr>
              <a:t> Steering.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Wirelessly </a:t>
            </a:r>
            <a:r>
              <a:rPr lang="en-US" dirty="0" smtClean="0">
                <a:solidFill>
                  <a:schemeClr val="bg1"/>
                </a:solidFill>
              </a:rPr>
              <a:t>called and controlled </a:t>
            </a:r>
            <a:r>
              <a:rPr lang="en-US" dirty="0" smtClean="0">
                <a:solidFill>
                  <a:schemeClr val="bg1"/>
                </a:solidFill>
              </a:rPr>
              <a:t>by a handheld.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Encoders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External Memory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56485" y="332656"/>
            <a:ext cx="4231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Hardware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62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cottishcarties.org.uk/files/images/Ackermann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10" y="1870958"/>
            <a:ext cx="3411490" cy="46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73" y="1556792"/>
            <a:ext cx="8229600" cy="425520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Servo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Rack and Pinion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Chasis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16632"/>
            <a:ext cx="85689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 Wheeled Bot </a:t>
            </a:r>
          </a:p>
          <a:p>
            <a:pPr algn="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	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Ackerman Steering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http://upload.wikimedia.org/wikipedia/commons/6/68/Rack_and_pinion_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04" y="4826230"/>
            <a:ext cx="1524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1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958"/>
            <a:ext cx="8229600" cy="425520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4x4 Matrix Keypads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Atmega16 Micro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JHD164 LCD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Transmitter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16632"/>
            <a:ext cx="85689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Control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" t="21676" r="8722" b="21234"/>
          <a:stretch/>
        </p:blipFill>
        <p:spPr bwMode="auto">
          <a:xfrm>
            <a:off x="5004046" y="3802064"/>
            <a:ext cx="3206393" cy="217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 descr="4x4 Matrix Key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04864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433 MHz ASK RF Modu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35447"/>
            <a:ext cx="2736304" cy="164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7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116632"/>
            <a:ext cx="85689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Algorithm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304059"/>
            <a:ext cx="4462250" cy="277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80745"/>
              </p:ext>
            </p:extLst>
          </p:nvPr>
        </p:nvGraphicFramePr>
        <p:xfrm>
          <a:off x="1259633" y="4221088"/>
          <a:ext cx="369607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8036"/>
                <a:gridCol w="1848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Encoder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Servo Angle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64993"/>
              </p:ext>
            </p:extLst>
          </p:nvPr>
        </p:nvGraphicFramePr>
        <p:xfrm>
          <a:off x="5721883" y="2690565"/>
          <a:ext cx="2615952" cy="3800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7976"/>
                <a:gridCol w="1307976"/>
              </a:tblGrid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i="1" dirty="0" smtClean="0"/>
                        <a:t>B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  <a:endParaRPr lang="en-IN" i="1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E</a:t>
                      </a:r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35896" y="2564904"/>
            <a:ext cx="72008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4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00002"/>
            <a:ext cx="8229600" cy="534136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Artificial Intelligence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Improving </a:t>
            </a:r>
            <a:r>
              <a:rPr lang="en-US" dirty="0"/>
              <a:t>robustness of the bot and enabling it to lift and carry small objects.</a:t>
            </a:r>
            <a:endParaRPr lang="en-IN" dirty="0"/>
          </a:p>
          <a:p>
            <a:pPr lvl="0"/>
            <a:r>
              <a:rPr lang="en-US" dirty="0"/>
              <a:t>Incorporating a magnetic-compass.</a:t>
            </a:r>
            <a:endParaRPr lang="en-IN" dirty="0"/>
          </a:p>
          <a:p>
            <a:pPr lvl="0"/>
            <a:r>
              <a:rPr lang="en-US" dirty="0"/>
              <a:t>Making it an All-Terrain Vehicle.</a:t>
            </a:r>
            <a:endParaRPr lang="en-IN" dirty="0"/>
          </a:p>
          <a:p>
            <a:pPr lvl="0"/>
            <a:r>
              <a:rPr lang="en-US" dirty="0"/>
              <a:t>Voice Recognition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i="1" dirty="0"/>
              <a:t>Packaging the S-</a:t>
            </a:r>
            <a:r>
              <a:rPr lang="en-US" i="1" dirty="0" err="1"/>
              <a:t>Nav</a:t>
            </a:r>
            <a:r>
              <a:rPr lang="en-US" i="1" dirty="0"/>
              <a:t> system into a module that can be fitted into any bot. 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476672"/>
            <a:ext cx="6695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Avenues for Expansion</a:t>
            </a:r>
            <a:endParaRPr lang="en-I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130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241</Words>
  <Application>Microsoft Office PowerPoint</Application>
  <PresentationFormat>On-screen Show (4:3)</PresentationFormat>
  <Paragraphs>89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Manikandasriram</dc:creator>
  <cp:lastModifiedBy>Manikandasriram</cp:lastModifiedBy>
  <cp:revision>28</cp:revision>
  <dcterms:created xsi:type="dcterms:W3CDTF">2012-04-08T16:15:50Z</dcterms:created>
  <dcterms:modified xsi:type="dcterms:W3CDTF">2012-04-09T06:16:49Z</dcterms:modified>
</cp:coreProperties>
</file>